
<file path=[Content_Types].xml><?xml version="1.0" encoding="utf-8"?>
<Types xmlns="http://schemas.openxmlformats.org/package/2006/content-types">
  <Default Extension="bmp" ContentType="image/bmp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2"/>
  </p:notesMasterIdLst>
  <p:sldIdLst>
    <p:sldId id="256" r:id="rId5"/>
    <p:sldId id="257" r:id="rId6"/>
    <p:sldId id="286" r:id="rId7"/>
    <p:sldId id="301" r:id="rId8"/>
    <p:sldId id="258" r:id="rId9"/>
    <p:sldId id="308" r:id="rId10"/>
    <p:sldId id="268" r:id="rId11"/>
    <p:sldId id="314" r:id="rId12"/>
    <p:sldId id="287" r:id="rId13"/>
    <p:sldId id="309" r:id="rId14"/>
    <p:sldId id="288" r:id="rId15"/>
    <p:sldId id="310" r:id="rId16"/>
    <p:sldId id="290" r:id="rId17"/>
    <p:sldId id="315" r:id="rId18"/>
    <p:sldId id="311" r:id="rId19"/>
    <p:sldId id="291" r:id="rId20"/>
    <p:sldId id="316" r:id="rId21"/>
    <p:sldId id="295" r:id="rId22"/>
    <p:sldId id="292" r:id="rId23"/>
    <p:sldId id="293" r:id="rId24"/>
    <p:sldId id="294" r:id="rId25"/>
    <p:sldId id="317" r:id="rId26"/>
    <p:sldId id="312" r:id="rId27"/>
    <p:sldId id="296" r:id="rId28"/>
    <p:sldId id="298" r:id="rId29"/>
    <p:sldId id="300" r:id="rId30"/>
    <p:sldId id="265" r:id="rId31"/>
  </p:sldIdLst>
  <p:sldSz cx="18288000" cy="10287000"/>
  <p:notesSz cx="10287000" cy="18288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BCEADE"/>
    <a:srgbClr val="4AC8A8"/>
    <a:srgbClr val="5DA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7DEBB6-F6C3-46E0-B176-E5BCEAFA2C8A}" v="283" dt="2023-10-16T13:08:57.1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9005" autoAdjust="0"/>
  </p:normalViewPr>
  <p:slideViewPr>
    <p:cSldViewPr>
      <p:cViewPr>
        <p:scale>
          <a:sx n="25" d="100"/>
          <a:sy n="25" d="100"/>
        </p:scale>
        <p:origin x="2394" y="5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여진 전" userId="0f70f70c0e75ad3b" providerId="LiveId" clId="{F27DEBB6-F6C3-46E0-B176-E5BCEAFA2C8A}"/>
    <pc:docChg chg="undo custSel addSld modSld">
      <pc:chgData name="여진 전" userId="0f70f70c0e75ad3b" providerId="LiveId" clId="{F27DEBB6-F6C3-46E0-B176-E5BCEAFA2C8A}" dt="2023-10-16T13:08:57.120" v="3434"/>
      <pc:docMkLst>
        <pc:docMk/>
      </pc:docMkLst>
      <pc:sldChg chg="modSp mod">
        <pc:chgData name="여진 전" userId="0f70f70c0e75ad3b" providerId="LiveId" clId="{F27DEBB6-F6C3-46E0-B176-E5BCEAFA2C8A}" dt="2023-10-15T03:00:29.907" v="1236" actId="2711"/>
        <pc:sldMkLst>
          <pc:docMk/>
          <pc:sldMk cId="0" sldId="256"/>
        </pc:sldMkLst>
        <pc:spChg chg="mod">
          <ac:chgData name="여진 전" userId="0f70f70c0e75ad3b" providerId="LiveId" clId="{F27DEBB6-F6C3-46E0-B176-E5BCEAFA2C8A}" dt="2023-10-15T03:00:29.907" v="1236" actId="2711"/>
          <ac:spMkLst>
            <pc:docMk/>
            <pc:sldMk cId="0" sldId="256"/>
            <ac:spMk id="5" creationId="{DEC45F7E-2CD2-1595-6482-91B934EF4E8F}"/>
          </ac:spMkLst>
        </pc:spChg>
      </pc:sldChg>
      <pc:sldChg chg="addSp delSp modSp mod modAnim">
        <pc:chgData name="여진 전" userId="0f70f70c0e75ad3b" providerId="LiveId" clId="{F27DEBB6-F6C3-46E0-B176-E5BCEAFA2C8A}" dt="2023-10-15T03:40:42" v="1275"/>
        <pc:sldMkLst>
          <pc:docMk/>
          <pc:sldMk cId="0" sldId="257"/>
        </pc:sldMkLst>
        <pc:spChg chg="mod">
          <ac:chgData name="여진 전" userId="0f70f70c0e75ad3b" providerId="LiveId" clId="{F27DEBB6-F6C3-46E0-B176-E5BCEAFA2C8A}" dt="2023-10-15T02:59:50.111" v="1230" actId="2711"/>
          <ac:spMkLst>
            <pc:docMk/>
            <pc:sldMk cId="0" sldId="257"/>
            <ac:spMk id="2" creationId="{BFB60E45-B778-D9A5-C70A-F13D0DCF9F65}"/>
          </ac:spMkLst>
        </pc:spChg>
        <pc:spChg chg="del mod">
          <ac:chgData name="여진 전" userId="0f70f70c0e75ad3b" providerId="LiveId" clId="{F27DEBB6-F6C3-46E0-B176-E5BCEAFA2C8A}" dt="2023-10-15T02:50:33.092" v="990" actId="478"/>
          <ac:spMkLst>
            <pc:docMk/>
            <pc:sldMk cId="0" sldId="257"/>
            <ac:spMk id="4" creationId="{4CFC5A92-73E2-7858-1753-D02D9B7D8CAF}"/>
          </ac:spMkLst>
        </pc:spChg>
        <pc:spChg chg="add mod">
          <ac:chgData name="여진 전" userId="0f70f70c0e75ad3b" providerId="LiveId" clId="{F27DEBB6-F6C3-46E0-B176-E5BCEAFA2C8A}" dt="2023-10-15T02:59:44.513" v="1229" actId="2711"/>
          <ac:spMkLst>
            <pc:docMk/>
            <pc:sldMk cId="0" sldId="257"/>
            <ac:spMk id="5" creationId="{F086657C-884C-D8B1-D511-4283EBFF51D1}"/>
          </ac:spMkLst>
        </pc:spChg>
        <pc:spChg chg="del mod">
          <ac:chgData name="여진 전" userId="0f70f70c0e75ad3b" providerId="LiveId" clId="{F27DEBB6-F6C3-46E0-B176-E5BCEAFA2C8A}" dt="2023-10-15T02:50:34.372" v="991" actId="478"/>
          <ac:spMkLst>
            <pc:docMk/>
            <pc:sldMk cId="0" sldId="257"/>
            <ac:spMk id="6" creationId="{96EC4B0F-21A5-C49A-DD14-E981DB9282F2}"/>
          </ac:spMkLst>
        </pc:spChg>
        <pc:spChg chg="del mod">
          <ac:chgData name="여진 전" userId="0f70f70c0e75ad3b" providerId="LiveId" clId="{F27DEBB6-F6C3-46E0-B176-E5BCEAFA2C8A}" dt="2023-10-15T02:50:35.482" v="992" actId="478"/>
          <ac:spMkLst>
            <pc:docMk/>
            <pc:sldMk cId="0" sldId="257"/>
            <ac:spMk id="8" creationId="{7B474EA3-66A5-A80A-5072-56967403E0F4}"/>
          </ac:spMkLst>
        </pc:spChg>
        <pc:spChg chg="del mod">
          <ac:chgData name="여진 전" userId="0f70f70c0e75ad3b" providerId="LiveId" clId="{F27DEBB6-F6C3-46E0-B176-E5BCEAFA2C8A}" dt="2023-10-15T02:50:36.723" v="993" actId="478"/>
          <ac:spMkLst>
            <pc:docMk/>
            <pc:sldMk cId="0" sldId="257"/>
            <ac:spMk id="9" creationId="{57CA7536-FDEF-1AD6-C765-D3A6B7B27344}"/>
          </ac:spMkLst>
        </pc:spChg>
        <pc:spChg chg="del mod">
          <ac:chgData name="여진 전" userId="0f70f70c0e75ad3b" providerId="LiveId" clId="{F27DEBB6-F6C3-46E0-B176-E5BCEAFA2C8A}" dt="2023-10-15T02:50:39.006" v="994" actId="478"/>
          <ac:spMkLst>
            <pc:docMk/>
            <pc:sldMk cId="0" sldId="257"/>
            <ac:spMk id="11" creationId="{43440A23-9EF3-8444-708B-7D2AB547C9FF}"/>
          </ac:spMkLst>
        </pc:spChg>
        <pc:spChg chg="add del mod">
          <ac:chgData name="여진 전" userId="0f70f70c0e75ad3b" providerId="LiveId" clId="{F27DEBB6-F6C3-46E0-B176-E5BCEAFA2C8A}" dt="2023-10-15T02:51:50.954" v="1000"/>
          <ac:spMkLst>
            <pc:docMk/>
            <pc:sldMk cId="0" sldId="257"/>
            <ac:spMk id="12" creationId="{79281D0C-EB3D-8FCD-2251-F92DAB4094E7}"/>
          </ac:spMkLst>
        </pc:spChg>
        <pc:spChg chg="add mod">
          <ac:chgData name="여진 전" userId="0f70f70c0e75ad3b" providerId="LiveId" clId="{F27DEBB6-F6C3-46E0-B176-E5BCEAFA2C8A}" dt="2023-10-15T02:59:55.626" v="1231" actId="2711"/>
          <ac:spMkLst>
            <pc:docMk/>
            <pc:sldMk cId="0" sldId="257"/>
            <ac:spMk id="13" creationId="{BA3A4217-A53E-C4A8-13D2-0ADDA60C92BB}"/>
          </ac:spMkLst>
        </pc:spChg>
        <pc:spChg chg="add mod">
          <ac:chgData name="여진 전" userId="0f70f70c0e75ad3b" providerId="LiveId" clId="{F27DEBB6-F6C3-46E0-B176-E5BCEAFA2C8A}" dt="2023-10-15T03:00:00.636" v="1232" actId="2711"/>
          <ac:spMkLst>
            <pc:docMk/>
            <pc:sldMk cId="0" sldId="257"/>
            <ac:spMk id="15" creationId="{79120987-69E1-4BBF-9505-5F33991C91F3}"/>
          </ac:spMkLst>
        </pc:spChg>
        <pc:spChg chg="add mod">
          <ac:chgData name="여진 전" userId="0f70f70c0e75ad3b" providerId="LiveId" clId="{F27DEBB6-F6C3-46E0-B176-E5BCEAFA2C8A}" dt="2023-10-15T03:00:05.137" v="1233" actId="2711"/>
          <ac:spMkLst>
            <pc:docMk/>
            <pc:sldMk cId="0" sldId="257"/>
            <ac:spMk id="16" creationId="{4C916EAF-1955-8E0A-62C4-54C40221E320}"/>
          </ac:spMkLst>
        </pc:spChg>
        <pc:spChg chg="add mod">
          <ac:chgData name="여진 전" userId="0f70f70c0e75ad3b" providerId="LiveId" clId="{F27DEBB6-F6C3-46E0-B176-E5BCEAFA2C8A}" dt="2023-10-15T03:00:10.437" v="1234" actId="2711"/>
          <ac:spMkLst>
            <pc:docMk/>
            <pc:sldMk cId="0" sldId="257"/>
            <ac:spMk id="17" creationId="{EABA2E4C-6C4A-8864-D49F-8A2F0B7D1A94}"/>
          </ac:spMkLst>
        </pc:spChg>
      </pc:sldChg>
      <pc:sldChg chg="modSp mod modAnim">
        <pc:chgData name="여진 전" userId="0f70f70c0e75ad3b" providerId="LiveId" clId="{F27DEBB6-F6C3-46E0-B176-E5BCEAFA2C8A}" dt="2023-10-16T11:16:47.642" v="2286" actId="403"/>
        <pc:sldMkLst>
          <pc:docMk/>
          <pc:sldMk cId="0" sldId="258"/>
        </pc:sldMkLst>
        <pc:spChg chg="mod">
          <ac:chgData name="여진 전" userId="0f70f70c0e75ad3b" providerId="LiveId" clId="{F27DEBB6-F6C3-46E0-B176-E5BCEAFA2C8A}" dt="2023-10-15T02:58:44.548" v="1226" actId="2711"/>
          <ac:spMkLst>
            <pc:docMk/>
            <pc:sldMk cId="0" sldId="258"/>
            <ac:spMk id="64" creationId="{4C212495-2A83-3F2B-0278-CEBE6D27D2CF}"/>
          </ac:spMkLst>
        </pc:spChg>
        <pc:spChg chg="mod">
          <ac:chgData name="여진 전" userId="0f70f70c0e75ad3b" providerId="LiveId" clId="{F27DEBB6-F6C3-46E0-B176-E5BCEAFA2C8A}" dt="2023-10-15T03:38:09.560" v="1255" actId="121"/>
          <ac:spMkLst>
            <pc:docMk/>
            <pc:sldMk cId="0" sldId="258"/>
            <ac:spMk id="66" creationId="{D25D04F7-F52A-70A3-799E-81211F76C468}"/>
          </ac:spMkLst>
        </pc:spChg>
        <pc:spChg chg="mod">
          <ac:chgData name="여진 전" userId="0f70f70c0e75ad3b" providerId="LiveId" clId="{F27DEBB6-F6C3-46E0-B176-E5BCEAFA2C8A}" dt="2023-10-16T11:16:47.642" v="2286" actId="403"/>
          <ac:spMkLst>
            <pc:docMk/>
            <pc:sldMk cId="0" sldId="258"/>
            <ac:spMk id="68" creationId="{04E4B4DC-9B74-AE5E-8EAB-E3FE3717A0EB}"/>
          </ac:spMkLst>
        </pc:spChg>
        <pc:spChg chg="mod">
          <ac:chgData name="여진 전" userId="0f70f70c0e75ad3b" providerId="LiveId" clId="{F27DEBB6-F6C3-46E0-B176-E5BCEAFA2C8A}" dt="2023-10-15T02:58:24.117" v="1224" actId="2711"/>
          <ac:spMkLst>
            <pc:docMk/>
            <pc:sldMk cId="0" sldId="258"/>
            <ac:spMk id="1000" creationId="{CC4169E7-AB1B-69C3-9803-7CE5F41D846B}"/>
          </ac:spMkLst>
        </pc:spChg>
        <pc:spChg chg="mod">
          <ac:chgData name="여진 전" userId="0f70f70c0e75ad3b" providerId="LiveId" clId="{F27DEBB6-F6C3-46E0-B176-E5BCEAFA2C8A}" dt="2023-10-15T02:58:31.849" v="1225" actId="2711"/>
          <ac:spMkLst>
            <pc:docMk/>
            <pc:sldMk cId="0" sldId="258"/>
            <ac:spMk id="1021" creationId="{F7B77183-EEBF-EA77-5ACA-58057AF172CE}"/>
          </ac:spMkLst>
        </pc:spChg>
        <pc:spChg chg="mod">
          <ac:chgData name="여진 전" userId="0f70f70c0e75ad3b" providerId="LiveId" clId="{F27DEBB6-F6C3-46E0-B176-E5BCEAFA2C8A}" dt="2023-10-15T02:58:31.849" v="1225" actId="2711"/>
          <ac:spMkLst>
            <pc:docMk/>
            <pc:sldMk cId="0" sldId="258"/>
            <ac:spMk id="1022" creationId="{D90035D4-817A-D417-99BD-5302242CC793}"/>
          </ac:spMkLst>
        </pc:spChg>
        <pc:spChg chg="mod">
          <ac:chgData name="여진 전" userId="0f70f70c0e75ad3b" providerId="LiveId" clId="{F27DEBB6-F6C3-46E0-B176-E5BCEAFA2C8A}" dt="2023-10-15T02:58:31.849" v="1225" actId="2711"/>
          <ac:spMkLst>
            <pc:docMk/>
            <pc:sldMk cId="0" sldId="258"/>
            <ac:spMk id="1023" creationId="{5B9BD836-338B-945A-ED05-DA1CF5C4536C}"/>
          </ac:spMkLst>
        </pc:spChg>
      </pc:sldChg>
      <pc:sldChg chg="modSp mod">
        <pc:chgData name="여진 전" userId="0f70f70c0e75ad3b" providerId="LiveId" clId="{F27DEBB6-F6C3-46E0-B176-E5BCEAFA2C8A}" dt="2023-10-15T02:42:13.198" v="973" actId="14100"/>
        <pc:sldMkLst>
          <pc:docMk/>
          <pc:sldMk cId="0" sldId="265"/>
        </pc:sldMkLst>
        <pc:grpChg chg="mod">
          <ac:chgData name="여진 전" userId="0f70f70c0e75ad3b" providerId="LiveId" clId="{F27DEBB6-F6C3-46E0-B176-E5BCEAFA2C8A}" dt="2023-10-15T02:42:13.198" v="973" actId="14100"/>
          <ac:grpSpMkLst>
            <pc:docMk/>
            <pc:sldMk cId="0" sldId="265"/>
            <ac:grpSpMk id="1008" creationId="{00000000-0000-0000-0000-000000000000}"/>
          </ac:grpSpMkLst>
        </pc:grpChg>
      </pc:sldChg>
      <pc:sldChg chg="modSp mod modAnim">
        <pc:chgData name="여진 전" userId="0f70f70c0e75ad3b" providerId="LiveId" clId="{F27DEBB6-F6C3-46E0-B176-E5BCEAFA2C8A}" dt="2023-10-16T13:08:26.432" v="3432"/>
        <pc:sldMkLst>
          <pc:docMk/>
          <pc:sldMk cId="2161670554" sldId="268"/>
        </pc:sldMkLst>
        <pc:spChg chg="mod">
          <ac:chgData name="여진 전" userId="0f70f70c0e75ad3b" providerId="LiveId" clId="{F27DEBB6-F6C3-46E0-B176-E5BCEAFA2C8A}" dt="2023-10-15T01:38:35.626" v="961" actId="255"/>
          <ac:spMkLst>
            <pc:docMk/>
            <pc:sldMk cId="2161670554" sldId="268"/>
            <ac:spMk id="14" creationId="{CBE5DB58-C6E7-D339-AC64-66F40D0F39E2}"/>
          </ac:spMkLst>
        </pc:spChg>
      </pc:sldChg>
      <pc:sldChg chg="addSp delSp modSp mod modAnim">
        <pc:chgData name="여진 전" userId="0f70f70c0e75ad3b" providerId="LiveId" clId="{F27DEBB6-F6C3-46E0-B176-E5BCEAFA2C8A}" dt="2023-10-16T13:02:01.476" v="3396" actId="1038"/>
        <pc:sldMkLst>
          <pc:docMk/>
          <pc:sldMk cId="598656298" sldId="269"/>
        </pc:sldMkLst>
        <pc:spChg chg="mod">
          <ac:chgData name="여진 전" userId="0f70f70c0e75ad3b" providerId="LiveId" clId="{F27DEBB6-F6C3-46E0-B176-E5BCEAFA2C8A}" dt="2023-10-16T13:01:51.319" v="3382" actId="1035"/>
          <ac:spMkLst>
            <pc:docMk/>
            <pc:sldMk cId="598656298" sldId="269"/>
            <ac:spMk id="4" creationId="{FA91A390-85A6-8C30-2CFD-A19368A9656D}"/>
          </ac:spMkLst>
        </pc:spChg>
        <pc:spChg chg="add mod">
          <ac:chgData name="여진 전" userId="0f70f70c0e75ad3b" providerId="LiveId" clId="{F27DEBB6-F6C3-46E0-B176-E5BCEAFA2C8A}" dt="2023-10-16T13:01:09.851" v="3366" actId="113"/>
          <ac:spMkLst>
            <pc:docMk/>
            <pc:sldMk cId="598656298" sldId="269"/>
            <ac:spMk id="5" creationId="{29E32CDC-CE29-574D-F0DE-546EE2901591}"/>
          </ac:spMkLst>
        </pc:spChg>
        <pc:spChg chg="add mod">
          <ac:chgData name="여진 전" userId="0f70f70c0e75ad3b" providerId="LiveId" clId="{F27DEBB6-F6C3-46E0-B176-E5BCEAFA2C8A}" dt="2023-10-16T12:48:31.054" v="3296" actId="1036"/>
          <ac:spMkLst>
            <pc:docMk/>
            <pc:sldMk cId="598656298" sldId="269"/>
            <ac:spMk id="6" creationId="{066C0BE9-09AF-E62E-6CA3-EB52CA210F89}"/>
          </ac:spMkLst>
        </pc:spChg>
        <pc:spChg chg="del mod">
          <ac:chgData name="여진 전" userId="0f70f70c0e75ad3b" providerId="LiveId" clId="{F27DEBB6-F6C3-46E0-B176-E5BCEAFA2C8A}" dt="2023-10-16T12:33:15.091" v="2421" actId="478"/>
          <ac:spMkLst>
            <pc:docMk/>
            <pc:sldMk cId="598656298" sldId="269"/>
            <ac:spMk id="7" creationId="{9946146C-1C20-1564-8586-87B1300CC2F8}"/>
          </ac:spMkLst>
        </pc:spChg>
        <pc:spChg chg="mod">
          <ac:chgData name="여진 전" userId="0f70f70c0e75ad3b" providerId="LiveId" clId="{F27DEBB6-F6C3-46E0-B176-E5BCEAFA2C8A}" dt="2023-10-16T13:02:01.476" v="3396" actId="1038"/>
          <ac:spMkLst>
            <pc:docMk/>
            <pc:sldMk cId="598656298" sldId="269"/>
            <ac:spMk id="10" creationId="{57D19C46-8C9C-2265-96B8-D7B03EDCE4B4}"/>
          </ac:spMkLst>
        </pc:spChg>
        <pc:spChg chg="mod">
          <ac:chgData name="여진 전" userId="0f70f70c0e75ad3b" providerId="LiveId" clId="{F27DEBB6-F6C3-46E0-B176-E5BCEAFA2C8A}" dt="2023-10-16T13:02:01.476" v="3396" actId="1038"/>
          <ac:spMkLst>
            <pc:docMk/>
            <pc:sldMk cId="598656298" sldId="269"/>
            <ac:spMk id="13" creationId="{FBD50A8A-C8FD-6E26-27DC-C68202E58449}"/>
          </ac:spMkLst>
        </pc:spChg>
        <pc:spChg chg="mod">
          <ac:chgData name="여진 전" userId="0f70f70c0e75ad3b" providerId="LiveId" clId="{F27DEBB6-F6C3-46E0-B176-E5BCEAFA2C8A}" dt="2023-10-16T13:02:01.476" v="3396" actId="1038"/>
          <ac:spMkLst>
            <pc:docMk/>
            <pc:sldMk cId="598656298" sldId="269"/>
            <ac:spMk id="14" creationId="{D200AF69-C8D4-A628-7E13-A8861A674FC5}"/>
          </ac:spMkLst>
        </pc:spChg>
        <pc:spChg chg="add del mod">
          <ac:chgData name="여진 전" userId="0f70f70c0e75ad3b" providerId="LiveId" clId="{F27DEBB6-F6C3-46E0-B176-E5BCEAFA2C8A}" dt="2023-10-16T12:47:24.686" v="3282"/>
          <ac:spMkLst>
            <pc:docMk/>
            <pc:sldMk cId="598656298" sldId="269"/>
            <ac:spMk id="15" creationId="{8560B7FC-F458-CB96-2C5E-18512C71A587}"/>
          </ac:spMkLst>
        </pc:spChg>
        <pc:spChg chg="add mod">
          <ac:chgData name="여진 전" userId="0f70f70c0e75ad3b" providerId="LiveId" clId="{F27DEBB6-F6C3-46E0-B176-E5BCEAFA2C8A}" dt="2023-10-16T12:48:24.274" v="3291"/>
          <ac:spMkLst>
            <pc:docMk/>
            <pc:sldMk cId="598656298" sldId="269"/>
            <ac:spMk id="16" creationId="{862155EF-27D0-84DE-8F53-0F6F3B5EA109}"/>
          </ac:spMkLst>
        </pc:spChg>
        <pc:picChg chg="mod">
          <ac:chgData name="여진 전" userId="0f70f70c0e75ad3b" providerId="LiveId" clId="{F27DEBB6-F6C3-46E0-B176-E5BCEAFA2C8A}" dt="2023-10-16T13:01:51.319" v="3382" actId="1035"/>
          <ac:picMkLst>
            <pc:docMk/>
            <pc:sldMk cId="598656298" sldId="269"/>
            <ac:picMk id="3074" creationId="{96A8E0CF-1D5F-B115-49BB-B79D3C3947C1}"/>
          </ac:picMkLst>
        </pc:picChg>
      </pc:sldChg>
      <pc:sldChg chg="addSp delSp modSp mod modAnim">
        <pc:chgData name="여진 전" userId="0f70f70c0e75ad3b" providerId="LiveId" clId="{F27DEBB6-F6C3-46E0-B176-E5BCEAFA2C8A}" dt="2023-10-16T13:08:57.120" v="3434"/>
        <pc:sldMkLst>
          <pc:docMk/>
          <pc:sldMk cId="212432563" sldId="274"/>
        </pc:sldMkLst>
        <pc:spChg chg="mod">
          <ac:chgData name="여진 전" userId="0f70f70c0e75ad3b" providerId="LiveId" clId="{F27DEBB6-F6C3-46E0-B176-E5BCEAFA2C8A}" dt="2023-10-16T12:56:51.303" v="3330" actId="20577"/>
          <ac:spMkLst>
            <pc:docMk/>
            <pc:sldMk cId="212432563" sldId="274"/>
            <ac:spMk id="4" creationId="{0E366758-764E-047A-1CA7-9192106A0835}"/>
          </ac:spMkLst>
        </pc:spChg>
        <pc:spChg chg="add mod">
          <ac:chgData name="여진 전" userId="0f70f70c0e75ad3b" providerId="LiveId" clId="{F27DEBB6-F6C3-46E0-B176-E5BCEAFA2C8A}" dt="2023-10-16T12:59:58.481" v="3355" actId="1036"/>
          <ac:spMkLst>
            <pc:docMk/>
            <pc:sldMk cId="212432563" sldId="274"/>
            <ac:spMk id="5" creationId="{0D43C1AC-4384-CDDF-D4DF-E42FD587BE54}"/>
          </ac:spMkLst>
        </pc:spChg>
        <pc:spChg chg="add del">
          <ac:chgData name="여진 전" userId="0f70f70c0e75ad3b" providerId="LiveId" clId="{F27DEBB6-F6C3-46E0-B176-E5BCEAFA2C8A}" dt="2023-10-16T12:50:27.005" v="3303" actId="478"/>
          <ac:spMkLst>
            <pc:docMk/>
            <pc:sldMk cId="212432563" sldId="274"/>
            <ac:spMk id="6" creationId="{2491EAF3-15A9-120D-0EDB-26FCBE7832C5}"/>
          </ac:spMkLst>
        </pc:spChg>
        <pc:spChg chg="add mod">
          <ac:chgData name="여진 전" userId="0f70f70c0e75ad3b" providerId="LiveId" clId="{F27DEBB6-F6C3-46E0-B176-E5BCEAFA2C8A}" dt="2023-10-16T12:57:21.120" v="3337" actId="20577"/>
          <ac:spMkLst>
            <pc:docMk/>
            <pc:sldMk cId="212432563" sldId="274"/>
            <ac:spMk id="19" creationId="{16D70BAE-4FD3-955C-4366-2A0886EF8F09}"/>
          </ac:spMkLst>
        </pc:spChg>
        <pc:spChg chg="add del mod">
          <ac:chgData name="여진 전" userId="0f70f70c0e75ad3b" providerId="LiveId" clId="{F27DEBB6-F6C3-46E0-B176-E5BCEAFA2C8A}" dt="2023-10-16T12:58:18.936" v="3345"/>
          <ac:spMkLst>
            <pc:docMk/>
            <pc:sldMk cId="212432563" sldId="274"/>
            <ac:spMk id="20" creationId="{CE10F951-CD9D-1A16-E5B8-FFD5858D4D5B}"/>
          </ac:spMkLst>
        </pc:spChg>
        <pc:spChg chg="add mod">
          <ac:chgData name="여진 전" userId="0f70f70c0e75ad3b" providerId="LiveId" clId="{F27DEBB6-F6C3-46E0-B176-E5BCEAFA2C8A}" dt="2023-10-16T12:58:04.017" v="3340" actId="571"/>
          <ac:spMkLst>
            <pc:docMk/>
            <pc:sldMk cId="212432563" sldId="274"/>
            <ac:spMk id="21" creationId="{0F886241-981F-2B1D-A3E8-95C234A5B619}"/>
          </ac:spMkLst>
        </pc:spChg>
        <pc:spChg chg="add mod">
          <ac:chgData name="여진 전" userId="0f70f70c0e75ad3b" providerId="LiveId" clId="{F27DEBB6-F6C3-46E0-B176-E5BCEAFA2C8A}" dt="2023-10-16T12:58:17.101" v="3344" actId="571"/>
          <ac:spMkLst>
            <pc:docMk/>
            <pc:sldMk cId="212432563" sldId="274"/>
            <ac:spMk id="22" creationId="{F93134D0-C051-B4BF-F4BC-4783C0B7B5CC}"/>
          </ac:spMkLst>
        </pc:spChg>
        <pc:picChg chg="add mod">
          <ac:chgData name="여진 전" userId="0f70f70c0e75ad3b" providerId="LiveId" clId="{F27DEBB6-F6C3-46E0-B176-E5BCEAFA2C8A}" dt="2023-10-16T12:56:21.313" v="3328" actId="14100"/>
          <ac:picMkLst>
            <pc:docMk/>
            <pc:sldMk cId="212432563" sldId="274"/>
            <ac:picMk id="10" creationId="{BC4AA3AB-C923-CF0B-CFD2-21F02CC9B446}"/>
          </ac:picMkLst>
        </pc:picChg>
        <pc:picChg chg="add mod">
          <ac:chgData name="여진 전" userId="0f70f70c0e75ad3b" providerId="LiveId" clId="{F27DEBB6-F6C3-46E0-B176-E5BCEAFA2C8A}" dt="2023-10-16T12:56:24.137" v="3329" actId="14100"/>
          <ac:picMkLst>
            <pc:docMk/>
            <pc:sldMk cId="212432563" sldId="274"/>
            <ac:picMk id="14" creationId="{9E62D18F-DA6B-15DF-E88E-2EECD47B091C}"/>
          </ac:picMkLst>
        </pc:picChg>
        <pc:picChg chg="add mod">
          <ac:chgData name="여진 전" userId="0f70f70c0e75ad3b" providerId="LiveId" clId="{F27DEBB6-F6C3-46E0-B176-E5BCEAFA2C8A}" dt="2023-10-16T13:00:18.482" v="3359" actId="1076"/>
          <ac:picMkLst>
            <pc:docMk/>
            <pc:sldMk cId="212432563" sldId="274"/>
            <ac:picMk id="16" creationId="{324358B2-3D11-5F78-6847-255358BF2738}"/>
          </ac:picMkLst>
        </pc:picChg>
        <pc:picChg chg="add mod">
          <ac:chgData name="여진 전" userId="0f70f70c0e75ad3b" providerId="LiveId" clId="{F27DEBB6-F6C3-46E0-B176-E5BCEAFA2C8A}" dt="2023-10-16T12:56:14.790" v="3325" actId="1076"/>
          <ac:picMkLst>
            <pc:docMk/>
            <pc:sldMk cId="212432563" sldId="274"/>
            <ac:picMk id="18" creationId="{691B9343-5A4B-798E-A5D0-76F11E05CDB5}"/>
          </ac:picMkLst>
        </pc:picChg>
      </pc:sldChg>
      <pc:sldChg chg="modSp mod modAnim">
        <pc:chgData name="여진 전" userId="0f70f70c0e75ad3b" providerId="LiveId" clId="{F27DEBB6-F6C3-46E0-B176-E5BCEAFA2C8A}" dt="2023-10-16T13:07:27.664" v="3431"/>
        <pc:sldMkLst>
          <pc:docMk/>
          <pc:sldMk cId="379003284" sldId="275"/>
        </pc:sldMkLst>
        <pc:spChg chg="mod">
          <ac:chgData name="여진 전" userId="0f70f70c0e75ad3b" providerId="LiveId" clId="{F27DEBB6-F6C3-46E0-B176-E5BCEAFA2C8A}" dt="2023-10-16T12:05:20.718" v="2292" actId="20577"/>
          <ac:spMkLst>
            <pc:docMk/>
            <pc:sldMk cId="379003284" sldId="275"/>
            <ac:spMk id="4" creationId="{6189F8A9-1A37-E5CC-7BDE-7FE1D8346BBE}"/>
          </ac:spMkLst>
        </pc:spChg>
        <pc:spChg chg="mod">
          <ac:chgData name="여진 전" userId="0f70f70c0e75ad3b" providerId="LiveId" clId="{F27DEBB6-F6C3-46E0-B176-E5BCEAFA2C8A}" dt="2023-10-16T13:02:33.529" v="3397" actId="13822"/>
          <ac:spMkLst>
            <pc:docMk/>
            <pc:sldMk cId="379003284" sldId="275"/>
            <ac:spMk id="5" creationId="{FC3FE9B2-D0D1-55F5-3A92-BAB4D0040E11}"/>
          </ac:spMkLst>
        </pc:spChg>
        <pc:spChg chg="mod">
          <ac:chgData name="여진 전" userId="0f70f70c0e75ad3b" providerId="LiveId" clId="{F27DEBB6-F6C3-46E0-B176-E5BCEAFA2C8A}" dt="2023-10-16T13:02:39.347" v="3398" actId="1036"/>
          <ac:spMkLst>
            <pc:docMk/>
            <pc:sldMk cId="379003284" sldId="275"/>
            <ac:spMk id="6" creationId="{6C3C2951-CEB0-BB82-4EEF-015E52A087B6}"/>
          </ac:spMkLst>
        </pc:spChg>
      </pc:sldChg>
      <pc:sldChg chg="addSp delSp modSp mod modAnim">
        <pc:chgData name="여진 전" userId="0f70f70c0e75ad3b" providerId="LiveId" clId="{F27DEBB6-F6C3-46E0-B176-E5BCEAFA2C8A}" dt="2023-10-15T03:44:23.441" v="1306"/>
        <pc:sldMkLst>
          <pc:docMk/>
          <pc:sldMk cId="3488996290" sldId="276"/>
        </pc:sldMkLst>
        <pc:spChg chg="add del mod">
          <ac:chgData name="여진 전" userId="0f70f70c0e75ad3b" providerId="LiveId" clId="{F27DEBB6-F6C3-46E0-B176-E5BCEAFA2C8A}" dt="2023-10-15T01:23:15.796" v="456" actId="478"/>
          <ac:spMkLst>
            <pc:docMk/>
            <pc:sldMk cId="3488996290" sldId="276"/>
            <ac:spMk id="4" creationId="{10CD6293-8C7D-D0BB-8FAD-4F78D8A35140}"/>
          </ac:spMkLst>
        </pc:spChg>
        <pc:spChg chg="add mod">
          <ac:chgData name="여진 전" userId="0f70f70c0e75ad3b" providerId="LiveId" clId="{F27DEBB6-F6C3-46E0-B176-E5BCEAFA2C8A}" dt="2023-10-15T03:01:00.527" v="1237" actId="2711"/>
          <ac:spMkLst>
            <pc:docMk/>
            <pc:sldMk cId="3488996290" sldId="276"/>
            <ac:spMk id="20" creationId="{01F20C28-8DD6-81D3-3E15-D5058B12D247}"/>
          </ac:spMkLst>
        </pc:spChg>
        <pc:picChg chg="add mod modCrop">
          <ac:chgData name="여진 전" userId="0f70f70c0e75ad3b" providerId="LiveId" clId="{F27DEBB6-F6C3-46E0-B176-E5BCEAFA2C8A}" dt="2023-10-15T01:30:50.064" v="489" actId="732"/>
          <ac:picMkLst>
            <pc:docMk/>
            <pc:sldMk cId="3488996290" sldId="276"/>
            <ac:picMk id="19" creationId="{47F3BFEE-2BB4-C963-BC2A-F6732A83EF35}"/>
          </ac:picMkLst>
        </pc:picChg>
        <pc:cxnChg chg="add del mod">
          <ac:chgData name="여진 전" userId="0f70f70c0e75ad3b" providerId="LiveId" clId="{F27DEBB6-F6C3-46E0-B176-E5BCEAFA2C8A}" dt="2023-10-15T01:23:15.796" v="456" actId="478"/>
          <ac:cxnSpMkLst>
            <pc:docMk/>
            <pc:sldMk cId="3488996290" sldId="276"/>
            <ac:cxnSpMk id="6" creationId="{83A71A64-BFFC-D272-B33A-3BA66CDB3348}"/>
          </ac:cxnSpMkLst>
        </pc:cxnChg>
      </pc:sldChg>
      <pc:sldChg chg="addSp modSp mod">
        <pc:chgData name="여진 전" userId="0f70f70c0e75ad3b" providerId="LiveId" clId="{F27DEBB6-F6C3-46E0-B176-E5BCEAFA2C8A}" dt="2023-10-15T02:45:51.431" v="978" actId="1076"/>
        <pc:sldMkLst>
          <pc:docMk/>
          <pc:sldMk cId="1033334541" sldId="277"/>
        </pc:sldMkLst>
        <pc:picChg chg="add mod">
          <ac:chgData name="여진 전" userId="0f70f70c0e75ad3b" providerId="LiveId" clId="{F27DEBB6-F6C3-46E0-B176-E5BCEAFA2C8A}" dt="2023-10-15T02:45:51.431" v="978" actId="1076"/>
          <ac:picMkLst>
            <pc:docMk/>
            <pc:sldMk cId="1033334541" sldId="277"/>
            <ac:picMk id="5" creationId="{12705F10-1B06-0E5E-3586-858C3B8B5465}"/>
          </ac:picMkLst>
        </pc:picChg>
      </pc:sldChg>
      <pc:sldChg chg="addSp modSp mod">
        <pc:chgData name="여진 전" userId="0f70f70c0e75ad3b" providerId="LiveId" clId="{F27DEBB6-F6C3-46E0-B176-E5BCEAFA2C8A}" dt="2023-10-16T11:14:54.372" v="2278" actId="1035"/>
        <pc:sldMkLst>
          <pc:docMk/>
          <pc:sldMk cId="3460917439" sldId="278"/>
        </pc:sldMkLst>
        <pc:spChg chg="add mod">
          <ac:chgData name="여진 전" userId="0f70f70c0e75ad3b" providerId="LiveId" clId="{F27DEBB6-F6C3-46E0-B176-E5BCEAFA2C8A}" dt="2023-10-16T11:14:40.536" v="2271" actId="404"/>
          <ac:spMkLst>
            <pc:docMk/>
            <pc:sldMk cId="3460917439" sldId="278"/>
            <ac:spMk id="10" creationId="{C15043FE-7A97-2ABA-F407-877DFC5FBCA8}"/>
          </ac:spMkLst>
        </pc:spChg>
        <pc:spChg chg="add mod">
          <ac:chgData name="여진 전" userId="0f70f70c0e75ad3b" providerId="LiveId" clId="{F27DEBB6-F6C3-46E0-B176-E5BCEAFA2C8A}" dt="2023-10-16T11:14:42.857" v="2273" actId="404"/>
          <ac:spMkLst>
            <pc:docMk/>
            <pc:sldMk cId="3460917439" sldId="278"/>
            <ac:spMk id="13" creationId="{01F48E2A-B6DD-3FA7-FD97-A329608A2FEA}"/>
          </ac:spMkLst>
        </pc:spChg>
        <pc:spChg chg="add mod">
          <ac:chgData name="여진 전" userId="0f70f70c0e75ad3b" providerId="LiveId" clId="{F27DEBB6-F6C3-46E0-B176-E5BCEAFA2C8A}" dt="2023-10-16T11:14:45.636" v="2275" actId="404"/>
          <ac:spMkLst>
            <pc:docMk/>
            <pc:sldMk cId="3460917439" sldId="278"/>
            <ac:spMk id="14" creationId="{CC37FC49-76E1-6FC8-BE5C-ED159935A0B6}"/>
          </ac:spMkLst>
        </pc:spChg>
        <pc:spChg chg="add mod">
          <ac:chgData name="여진 전" userId="0f70f70c0e75ad3b" providerId="LiveId" clId="{F27DEBB6-F6C3-46E0-B176-E5BCEAFA2C8A}" dt="2023-10-16T11:14:54.372" v="2278" actId="1035"/>
          <ac:spMkLst>
            <pc:docMk/>
            <pc:sldMk cId="3460917439" sldId="278"/>
            <ac:spMk id="15" creationId="{E3A5BE81-BD34-5FED-0072-DC07648FB801}"/>
          </ac:spMkLst>
        </pc:spChg>
        <pc:picChg chg="add mod">
          <ac:chgData name="여진 전" userId="0f70f70c0e75ad3b" providerId="LiveId" clId="{F27DEBB6-F6C3-46E0-B176-E5BCEAFA2C8A}" dt="2023-10-16T10:42:29.948" v="1333" actId="1076"/>
          <ac:picMkLst>
            <pc:docMk/>
            <pc:sldMk cId="3460917439" sldId="278"/>
            <ac:picMk id="5" creationId="{39D6F04C-8AB8-8A49-EBB0-58DA1B6A887A}"/>
          </ac:picMkLst>
        </pc:picChg>
        <pc:picChg chg="add mod">
          <ac:chgData name="여진 전" userId="0f70f70c0e75ad3b" providerId="LiveId" clId="{F27DEBB6-F6C3-46E0-B176-E5BCEAFA2C8A}" dt="2023-10-16T10:42:45.444" v="1334" actId="14826"/>
          <ac:picMkLst>
            <pc:docMk/>
            <pc:sldMk cId="3460917439" sldId="278"/>
            <ac:picMk id="6" creationId="{80A45CAD-C411-F48B-B5CB-41EAAD3FE532}"/>
          </ac:picMkLst>
        </pc:picChg>
        <pc:picChg chg="add mod">
          <ac:chgData name="여진 전" userId="0f70f70c0e75ad3b" providerId="LiveId" clId="{F27DEBB6-F6C3-46E0-B176-E5BCEAFA2C8A}" dt="2023-10-16T10:42:57.115" v="1335" actId="14826"/>
          <ac:picMkLst>
            <pc:docMk/>
            <pc:sldMk cId="3460917439" sldId="278"/>
            <ac:picMk id="7" creationId="{2026A737-E5E4-1556-2B95-47EA2D817823}"/>
          </ac:picMkLst>
        </pc:picChg>
      </pc:sldChg>
      <pc:sldChg chg="addSp delSp modSp mod">
        <pc:chgData name="여진 전" userId="0f70f70c0e75ad3b" providerId="LiveId" clId="{F27DEBB6-F6C3-46E0-B176-E5BCEAFA2C8A}" dt="2023-10-15T03:39:23.084" v="1266" actId="478"/>
        <pc:sldMkLst>
          <pc:docMk/>
          <pc:sldMk cId="3689391729" sldId="279"/>
        </pc:sldMkLst>
        <pc:spChg chg="mod">
          <ac:chgData name="여진 전" userId="0f70f70c0e75ad3b" providerId="LiveId" clId="{F27DEBB6-F6C3-46E0-B176-E5BCEAFA2C8A}" dt="2023-10-15T03:39:21.584" v="1262" actId="1076"/>
          <ac:spMkLst>
            <pc:docMk/>
            <pc:sldMk cId="3689391729" sldId="279"/>
            <ac:spMk id="5" creationId="{FCB3B182-4434-1906-1150-9C5E975CC64F}"/>
          </ac:spMkLst>
        </pc:spChg>
        <pc:grpChg chg="add del">
          <ac:chgData name="여진 전" userId="0f70f70c0e75ad3b" providerId="LiveId" clId="{F27DEBB6-F6C3-46E0-B176-E5BCEAFA2C8A}" dt="2023-10-15T03:39:23.084" v="1266" actId="478"/>
          <ac:grpSpMkLst>
            <pc:docMk/>
            <pc:sldMk cId="3689391729" sldId="279"/>
            <ac:grpSpMk id="9" creationId="{0E579D5B-9EA2-154C-BFC6-6CBB387F58B4}"/>
          </ac:grpSpMkLst>
        </pc:grpChg>
        <pc:picChg chg="add del mod ord">
          <ac:chgData name="여진 전" userId="0f70f70c0e75ad3b" providerId="LiveId" clId="{F27DEBB6-F6C3-46E0-B176-E5BCEAFA2C8A}" dt="2023-10-15T03:39:22.518" v="1265"/>
          <ac:picMkLst>
            <pc:docMk/>
            <pc:sldMk cId="3689391729" sldId="279"/>
            <ac:picMk id="4" creationId="{F2D2F48D-4004-52D9-AF15-4AE9260992E6}"/>
          </ac:picMkLst>
        </pc:picChg>
        <pc:picChg chg="mod topLvl">
          <ac:chgData name="여진 전" userId="0f70f70c0e75ad3b" providerId="LiveId" clId="{F27DEBB6-F6C3-46E0-B176-E5BCEAFA2C8A}" dt="2023-10-15T03:39:23.084" v="1266" actId="478"/>
          <ac:picMkLst>
            <pc:docMk/>
            <pc:sldMk cId="3689391729" sldId="279"/>
            <ac:picMk id="11" creationId="{C598E131-5781-6571-4A00-0230F6595F18}"/>
          </ac:picMkLst>
        </pc:picChg>
        <pc:picChg chg="add del mod topLvl">
          <ac:chgData name="여진 전" userId="0f70f70c0e75ad3b" providerId="LiveId" clId="{F27DEBB6-F6C3-46E0-B176-E5BCEAFA2C8A}" dt="2023-10-15T03:39:23.084" v="1266" actId="478"/>
          <ac:picMkLst>
            <pc:docMk/>
            <pc:sldMk cId="3689391729" sldId="279"/>
            <ac:picMk id="12" creationId="{AC0015A1-0753-1914-4CCC-F425E85A0ADA}"/>
          </ac:picMkLst>
        </pc:picChg>
      </pc:sldChg>
      <pc:sldChg chg="addSp modSp add mod modAnim">
        <pc:chgData name="여진 전" userId="0f70f70c0e75ad3b" providerId="LiveId" clId="{F27DEBB6-F6C3-46E0-B176-E5BCEAFA2C8A}" dt="2023-10-15T03:44:20.826" v="1305"/>
        <pc:sldMkLst>
          <pc:docMk/>
          <pc:sldMk cId="1505204895" sldId="280"/>
        </pc:sldMkLst>
        <pc:spChg chg="add mod">
          <ac:chgData name="여진 전" userId="0f70f70c0e75ad3b" providerId="LiveId" clId="{F27DEBB6-F6C3-46E0-B176-E5BCEAFA2C8A}" dt="2023-10-15T03:01:06.713" v="1238" actId="2711"/>
          <ac:spMkLst>
            <pc:docMk/>
            <pc:sldMk cId="1505204895" sldId="280"/>
            <ac:spMk id="4" creationId="{0006ACCD-2583-5F4C-0487-82403FE27C08}"/>
          </ac:spMkLst>
        </pc:spChg>
        <pc:picChg chg="mod modCrop">
          <ac:chgData name="여진 전" userId="0f70f70c0e75ad3b" providerId="LiveId" clId="{F27DEBB6-F6C3-46E0-B176-E5BCEAFA2C8A}" dt="2023-10-15T01:31:11.489" v="494" actId="732"/>
          <ac:picMkLst>
            <pc:docMk/>
            <pc:sldMk cId="1505204895" sldId="280"/>
            <ac:picMk id="19" creationId="{47F3BFEE-2BB4-C963-BC2A-F6732A83EF35}"/>
          </ac:picMkLst>
        </pc:picChg>
      </pc:sldChg>
      <pc:sldChg chg="addSp modSp add mod modAnim">
        <pc:chgData name="여진 전" userId="0f70f70c0e75ad3b" providerId="LiveId" clId="{F27DEBB6-F6C3-46E0-B176-E5BCEAFA2C8A}" dt="2023-10-15T03:49:30.808" v="1315" actId="113"/>
        <pc:sldMkLst>
          <pc:docMk/>
          <pc:sldMk cId="45328225" sldId="281"/>
        </pc:sldMkLst>
        <pc:spChg chg="add mod">
          <ac:chgData name="여진 전" userId="0f70f70c0e75ad3b" providerId="LiveId" clId="{F27DEBB6-F6C3-46E0-B176-E5BCEAFA2C8A}" dt="2023-10-15T03:49:30.808" v="1315" actId="113"/>
          <ac:spMkLst>
            <pc:docMk/>
            <pc:sldMk cId="45328225" sldId="281"/>
            <ac:spMk id="4" creationId="{B19648DF-51FF-D234-F9A8-FCC585737CB7}"/>
          </ac:spMkLst>
        </pc:spChg>
        <pc:picChg chg="mod modCrop">
          <ac:chgData name="여진 전" userId="0f70f70c0e75ad3b" providerId="LiveId" clId="{F27DEBB6-F6C3-46E0-B176-E5BCEAFA2C8A}" dt="2023-10-15T01:31:34.487" v="498" actId="732"/>
          <ac:picMkLst>
            <pc:docMk/>
            <pc:sldMk cId="45328225" sldId="281"/>
            <ac:picMk id="19" creationId="{47F3BFEE-2BB4-C963-BC2A-F6732A83EF35}"/>
          </ac:picMkLst>
        </pc:picChg>
      </pc:sldChg>
      <pc:sldChg chg="addSp modSp add mod">
        <pc:chgData name="여진 전" userId="0f70f70c0e75ad3b" providerId="LiveId" clId="{F27DEBB6-F6C3-46E0-B176-E5BCEAFA2C8A}" dt="2023-10-16T11:13:27.419" v="2158" actId="1036"/>
        <pc:sldMkLst>
          <pc:docMk/>
          <pc:sldMk cId="703329270" sldId="282"/>
        </pc:sldMkLst>
        <pc:spChg chg="add mod">
          <ac:chgData name="여진 전" userId="0f70f70c0e75ad3b" providerId="LiveId" clId="{F27DEBB6-F6C3-46E0-B176-E5BCEAFA2C8A}" dt="2023-10-16T11:13:27.419" v="2158" actId="1036"/>
          <ac:spMkLst>
            <pc:docMk/>
            <pc:sldMk cId="703329270" sldId="282"/>
            <ac:spMk id="4" creationId="{0C58265E-AF75-9CAC-4FA1-80B17E8EED94}"/>
          </ac:spMkLst>
        </pc:spChg>
        <pc:picChg chg="add mod">
          <ac:chgData name="여진 전" userId="0f70f70c0e75ad3b" providerId="LiveId" clId="{F27DEBB6-F6C3-46E0-B176-E5BCEAFA2C8A}" dt="2023-10-16T11:13:24.741" v="2154" actId="1036"/>
          <ac:picMkLst>
            <pc:docMk/>
            <pc:sldMk cId="703329270" sldId="282"/>
            <ac:picMk id="5" creationId="{65D0D15C-B6C4-BEE3-C53C-49FF03B26994}"/>
          </ac:picMkLst>
        </pc:picChg>
      </pc:sldChg>
      <pc:sldChg chg="addSp modSp add mod">
        <pc:chgData name="여진 전" userId="0f70f70c0e75ad3b" providerId="LiveId" clId="{F27DEBB6-F6C3-46E0-B176-E5BCEAFA2C8A}" dt="2023-10-16T11:14:59.722" v="2281" actId="1035"/>
        <pc:sldMkLst>
          <pc:docMk/>
          <pc:sldMk cId="2352575871" sldId="283"/>
        </pc:sldMkLst>
        <pc:spChg chg="add mod">
          <ac:chgData name="여진 전" userId="0f70f70c0e75ad3b" providerId="LiveId" clId="{F27DEBB6-F6C3-46E0-B176-E5BCEAFA2C8A}" dt="2023-10-16T11:14:22.915" v="2264" actId="404"/>
          <ac:spMkLst>
            <pc:docMk/>
            <pc:sldMk cId="2352575871" sldId="283"/>
            <ac:spMk id="4" creationId="{5063A513-4731-59C9-3D70-001CEF419E32}"/>
          </ac:spMkLst>
        </pc:spChg>
        <pc:spChg chg="add mod">
          <ac:chgData name="여진 전" userId="0f70f70c0e75ad3b" providerId="LiveId" clId="{F27DEBB6-F6C3-46E0-B176-E5BCEAFA2C8A}" dt="2023-10-16T11:14:25.161" v="2266" actId="404"/>
          <ac:spMkLst>
            <pc:docMk/>
            <pc:sldMk cId="2352575871" sldId="283"/>
            <ac:spMk id="10" creationId="{2D229AA2-211D-2DB0-A9C0-745E0FE0B904}"/>
          </ac:spMkLst>
        </pc:spChg>
        <pc:spChg chg="add mod">
          <ac:chgData name="여진 전" userId="0f70f70c0e75ad3b" providerId="LiveId" clId="{F27DEBB6-F6C3-46E0-B176-E5BCEAFA2C8A}" dt="2023-10-16T11:14:35.043" v="2269" actId="255"/>
          <ac:spMkLst>
            <pc:docMk/>
            <pc:sldMk cId="2352575871" sldId="283"/>
            <ac:spMk id="13" creationId="{F4F8E93F-2571-293A-BEC6-42784B07C0AD}"/>
          </ac:spMkLst>
        </pc:spChg>
        <pc:spChg chg="add mod">
          <ac:chgData name="여진 전" userId="0f70f70c0e75ad3b" providerId="LiveId" clId="{F27DEBB6-F6C3-46E0-B176-E5BCEAFA2C8A}" dt="2023-10-16T11:14:59.722" v="2281" actId="1035"/>
          <ac:spMkLst>
            <pc:docMk/>
            <pc:sldMk cId="2352575871" sldId="283"/>
            <ac:spMk id="14" creationId="{CEFA5EC4-56C3-0A3B-5A2D-1DEACA659320}"/>
          </ac:spMkLst>
        </pc:spChg>
        <pc:picChg chg="mod">
          <ac:chgData name="여진 전" userId="0f70f70c0e75ad3b" providerId="LiveId" clId="{F27DEBB6-F6C3-46E0-B176-E5BCEAFA2C8A}" dt="2023-10-16T10:43:17.789" v="1337" actId="14826"/>
          <ac:picMkLst>
            <pc:docMk/>
            <pc:sldMk cId="2352575871" sldId="283"/>
            <ac:picMk id="5" creationId="{39D6F04C-8AB8-8A49-EBB0-58DA1B6A887A}"/>
          </ac:picMkLst>
        </pc:picChg>
        <pc:picChg chg="mod">
          <ac:chgData name="여진 전" userId="0f70f70c0e75ad3b" providerId="LiveId" clId="{F27DEBB6-F6C3-46E0-B176-E5BCEAFA2C8A}" dt="2023-10-16T10:43:28.846" v="1338" actId="14826"/>
          <ac:picMkLst>
            <pc:docMk/>
            <pc:sldMk cId="2352575871" sldId="283"/>
            <ac:picMk id="6" creationId="{80A45CAD-C411-F48B-B5CB-41EAAD3FE532}"/>
          </ac:picMkLst>
        </pc:picChg>
        <pc:picChg chg="mod">
          <ac:chgData name="여진 전" userId="0f70f70c0e75ad3b" providerId="LiveId" clId="{F27DEBB6-F6C3-46E0-B176-E5BCEAFA2C8A}" dt="2023-10-16T10:43:37.422" v="1339" actId="14826"/>
          <ac:picMkLst>
            <pc:docMk/>
            <pc:sldMk cId="2352575871" sldId="283"/>
            <ac:picMk id="7" creationId="{2026A737-E5E4-1556-2B95-47EA2D817823}"/>
          </ac:picMkLst>
        </pc:picChg>
      </pc:sldChg>
      <pc:sldChg chg="addSp delSp modSp add mod">
        <pc:chgData name="여진 전" userId="0f70f70c0e75ad3b" providerId="LiveId" clId="{F27DEBB6-F6C3-46E0-B176-E5BCEAFA2C8A}" dt="2023-10-16T11:15:05.282" v="2284" actId="1035"/>
        <pc:sldMkLst>
          <pc:docMk/>
          <pc:sldMk cId="3911567961" sldId="284"/>
        </pc:sldMkLst>
        <pc:spChg chg="add mod">
          <ac:chgData name="여진 전" userId="0f70f70c0e75ad3b" providerId="LiveId" clId="{F27DEBB6-F6C3-46E0-B176-E5BCEAFA2C8A}" dt="2023-10-16T11:15:05.282" v="2284" actId="1035"/>
          <ac:spMkLst>
            <pc:docMk/>
            <pc:sldMk cId="3911567961" sldId="284"/>
            <ac:spMk id="10" creationId="{83FC2F3C-1F5D-DF75-43EB-7A8639D59979}"/>
          </ac:spMkLst>
        </pc:spChg>
        <pc:graphicFrameChg chg="add del">
          <ac:chgData name="여진 전" userId="0f70f70c0e75ad3b" providerId="LiveId" clId="{F27DEBB6-F6C3-46E0-B176-E5BCEAFA2C8A}" dt="2023-10-16T10:49:27.876" v="1505" actId="478"/>
          <ac:graphicFrameMkLst>
            <pc:docMk/>
            <pc:sldMk cId="3911567961" sldId="284"/>
            <ac:graphicFrameMk id="4" creationId="{A53524A9-E85F-2DE8-ADD0-01BB74E5956C}"/>
          </ac:graphicFrameMkLst>
        </pc:graphicFrameChg>
        <pc:graphicFrameChg chg="add del mod">
          <ac:chgData name="여진 전" userId="0f70f70c0e75ad3b" providerId="LiveId" clId="{F27DEBB6-F6C3-46E0-B176-E5BCEAFA2C8A}" dt="2023-10-16T10:52:20.633" v="1508" actId="478"/>
          <ac:graphicFrameMkLst>
            <pc:docMk/>
            <pc:sldMk cId="3911567961" sldId="284"/>
            <ac:graphicFrameMk id="6" creationId="{DF187EC6-794A-BC48-EC2E-14E1C727A952}"/>
          </ac:graphicFrameMkLst>
        </pc:graphicFrameChg>
        <pc:graphicFrameChg chg="add del mod modGraphic">
          <ac:chgData name="여진 전" userId="0f70f70c0e75ad3b" providerId="LiveId" clId="{F27DEBB6-F6C3-46E0-B176-E5BCEAFA2C8A}" dt="2023-10-16T11:12:59.906" v="2131" actId="1076"/>
          <ac:graphicFrameMkLst>
            <pc:docMk/>
            <pc:sldMk cId="3911567961" sldId="284"/>
            <ac:graphicFrameMk id="7" creationId="{7A3EE996-EA4C-8E21-FA0C-EA7F64764DBC}"/>
          </ac:graphicFrameMkLst>
        </pc:graphicFrameChg>
        <pc:picChg chg="del">
          <ac:chgData name="여진 전" userId="0f70f70c0e75ad3b" providerId="LiveId" clId="{F27DEBB6-F6C3-46E0-B176-E5BCEAFA2C8A}" dt="2023-10-16T10:48:28.291" v="1503" actId="478"/>
          <ac:picMkLst>
            <pc:docMk/>
            <pc:sldMk cId="3911567961" sldId="284"/>
            <ac:picMk id="5" creationId="{65D0D15C-B6C4-BEE3-C53C-49FF03B26994}"/>
          </ac:picMkLst>
        </pc:picChg>
      </pc:sldChg>
      <pc:sldChg chg="addSp delSp modSp add mod modAnim">
        <pc:chgData name="여진 전" userId="0f70f70c0e75ad3b" providerId="LiveId" clId="{F27DEBB6-F6C3-46E0-B176-E5BCEAFA2C8A}" dt="2023-10-16T13:06:11.488" v="3423"/>
        <pc:sldMkLst>
          <pc:docMk/>
          <pc:sldMk cId="911173950" sldId="285"/>
        </pc:sldMkLst>
        <pc:spChg chg="del">
          <ac:chgData name="여진 전" userId="0f70f70c0e75ad3b" providerId="LiveId" clId="{F27DEBB6-F6C3-46E0-B176-E5BCEAFA2C8A}" dt="2023-10-16T12:06:16.334" v="2294" actId="478"/>
          <ac:spMkLst>
            <pc:docMk/>
            <pc:sldMk cId="911173950" sldId="285"/>
            <ac:spMk id="4" creationId="{6189F8A9-1A37-E5CC-7BDE-7FE1D8346BBE}"/>
          </ac:spMkLst>
        </pc:spChg>
        <pc:spChg chg="del">
          <ac:chgData name="여진 전" userId="0f70f70c0e75ad3b" providerId="LiveId" clId="{F27DEBB6-F6C3-46E0-B176-E5BCEAFA2C8A}" dt="2023-10-16T12:06:17.581" v="2295" actId="478"/>
          <ac:spMkLst>
            <pc:docMk/>
            <pc:sldMk cId="911173950" sldId="285"/>
            <ac:spMk id="5" creationId="{FC3FE9B2-D0D1-55F5-3A92-BAB4D0040E11}"/>
          </ac:spMkLst>
        </pc:spChg>
        <pc:spChg chg="del">
          <ac:chgData name="여진 전" userId="0f70f70c0e75ad3b" providerId="LiveId" clId="{F27DEBB6-F6C3-46E0-B176-E5BCEAFA2C8A}" dt="2023-10-16T12:06:19.150" v="2296" actId="478"/>
          <ac:spMkLst>
            <pc:docMk/>
            <pc:sldMk cId="911173950" sldId="285"/>
            <ac:spMk id="6" creationId="{6C3C2951-CEB0-BB82-4EEF-015E52A087B6}"/>
          </ac:spMkLst>
        </pc:spChg>
        <pc:spChg chg="add mod">
          <ac:chgData name="여진 전" userId="0f70f70c0e75ad3b" providerId="LiveId" clId="{F27DEBB6-F6C3-46E0-B176-E5BCEAFA2C8A}" dt="2023-10-16T12:16:55.597" v="2418" actId="207"/>
          <ac:spMkLst>
            <pc:docMk/>
            <pc:sldMk cId="911173950" sldId="285"/>
            <ac:spMk id="7" creationId="{377ACCEE-D15F-6D2C-7983-EF85DD42F902}"/>
          </ac:spMkLst>
        </pc:spChg>
        <pc:spChg chg="add mod">
          <ac:chgData name="여진 전" userId="0f70f70c0e75ad3b" providerId="LiveId" clId="{F27DEBB6-F6C3-46E0-B176-E5BCEAFA2C8A}" dt="2023-10-16T12:17:00.647" v="2420" actId="207"/>
          <ac:spMkLst>
            <pc:docMk/>
            <pc:sldMk cId="911173950" sldId="285"/>
            <ac:spMk id="14" creationId="{191255C6-228B-8017-A760-FDE0D06B2862}"/>
          </ac:spMkLst>
        </pc:spChg>
        <pc:spChg chg="add mod">
          <ac:chgData name="여진 전" userId="0f70f70c0e75ad3b" providerId="LiveId" clId="{F27DEBB6-F6C3-46E0-B176-E5BCEAFA2C8A}" dt="2023-10-16T12:16:58.439" v="2419" actId="207"/>
          <ac:spMkLst>
            <pc:docMk/>
            <pc:sldMk cId="911173950" sldId="285"/>
            <ac:spMk id="18" creationId="{590247FF-7F8E-BB3F-23BC-C39AC2B33D03}"/>
          </ac:spMkLst>
        </pc:spChg>
        <pc:spChg chg="add mod">
          <ac:chgData name="여진 전" userId="0f70f70c0e75ad3b" providerId="LiveId" clId="{F27DEBB6-F6C3-46E0-B176-E5BCEAFA2C8A}" dt="2023-10-16T12:14:56.453" v="2393" actId="14100"/>
          <ac:spMkLst>
            <pc:docMk/>
            <pc:sldMk cId="911173950" sldId="285"/>
            <ac:spMk id="27" creationId="{A8C0D6A7-DF9B-DEE4-65B2-19C6B88A30FA}"/>
          </ac:spMkLst>
        </pc:spChg>
        <pc:spChg chg="add del mod">
          <ac:chgData name="여진 전" userId="0f70f70c0e75ad3b" providerId="LiveId" clId="{F27DEBB6-F6C3-46E0-B176-E5BCEAFA2C8A}" dt="2023-10-16T12:15:04.793" v="2395" actId="478"/>
          <ac:spMkLst>
            <pc:docMk/>
            <pc:sldMk cId="911173950" sldId="285"/>
            <ac:spMk id="28" creationId="{A9A68D78-660C-786A-AFC8-DCAEB3CA86F8}"/>
          </ac:spMkLst>
        </pc:spChg>
        <pc:spChg chg="add mod">
          <ac:chgData name="여진 전" userId="0f70f70c0e75ad3b" providerId="LiveId" clId="{F27DEBB6-F6C3-46E0-B176-E5BCEAFA2C8A}" dt="2023-10-16T12:15:36.414" v="2404" actId="1035"/>
          <ac:spMkLst>
            <pc:docMk/>
            <pc:sldMk cId="911173950" sldId="285"/>
            <ac:spMk id="29" creationId="{CEEFB73D-2B87-95C1-914E-3E883D511DB0}"/>
          </ac:spMkLst>
        </pc:spChg>
        <pc:spChg chg="add mod">
          <ac:chgData name="여진 전" userId="0f70f70c0e75ad3b" providerId="LiveId" clId="{F27DEBB6-F6C3-46E0-B176-E5BCEAFA2C8A}" dt="2023-10-16T12:15:24.725" v="2398" actId="1076"/>
          <ac:spMkLst>
            <pc:docMk/>
            <pc:sldMk cId="911173950" sldId="285"/>
            <ac:spMk id="30" creationId="{598D93D2-179F-6B43-9E0A-B6BA852E7357}"/>
          </ac:spMkLst>
        </pc:spChg>
        <pc:spChg chg="add mod">
          <ac:chgData name="여진 전" userId="0f70f70c0e75ad3b" providerId="LiveId" clId="{F27DEBB6-F6C3-46E0-B176-E5BCEAFA2C8A}" dt="2023-10-16T12:15:54.984" v="2408" actId="1076"/>
          <ac:spMkLst>
            <pc:docMk/>
            <pc:sldMk cId="911173950" sldId="285"/>
            <ac:spMk id="31" creationId="{15CC9724-B92D-B2BB-6376-B9B77727050C}"/>
          </ac:spMkLst>
        </pc:spChg>
        <pc:spChg chg="add mod">
          <ac:chgData name="여진 전" userId="0f70f70c0e75ad3b" providerId="LiveId" clId="{F27DEBB6-F6C3-46E0-B176-E5BCEAFA2C8A}" dt="2023-10-16T12:16:17.845" v="2414" actId="14100"/>
          <ac:spMkLst>
            <pc:docMk/>
            <pc:sldMk cId="911173950" sldId="285"/>
            <ac:spMk id="32" creationId="{19DC8D31-298F-1114-F770-3CA9252065B5}"/>
          </ac:spMkLst>
        </pc:spChg>
        <pc:grpChg chg="mod">
          <ac:chgData name="여진 전" userId="0f70f70c0e75ad3b" providerId="LiveId" clId="{F27DEBB6-F6C3-46E0-B176-E5BCEAFA2C8A}" dt="2023-10-16T12:11:26.497" v="2338" actId="1076"/>
          <ac:grpSpMkLst>
            <pc:docMk/>
            <pc:sldMk cId="911173950" sldId="285"/>
            <ac:grpSpMk id="9" creationId="{0E579D5B-9EA2-154C-BFC6-6CBB387F58B4}"/>
          </ac:grpSpMkLst>
        </pc:grpChg>
        <pc:picChg chg="add mod">
          <ac:chgData name="여진 전" userId="0f70f70c0e75ad3b" providerId="LiveId" clId="{F27DEBB6-F6C3-46E0-B176-E5BCEAFA2C8A}" dt="2023-10-16T12:08:26.387" v="2305" actId="1076"/>
          <ac:picMkLst>
            <pc:docMk/>
            <pc:sldMk cId="911173950" sldId="285"/>
            <ac:picMk id="10" creationId="{F32C8413-F0DE-BBC3-C857-8CBFA90B81BC}"/>
          </ac:picMkLst>
        </pc:picChg>
        <pc:picChg chg="add mod">
          <ac:chgData name="여진 전" userId="0f70f70c0e75ad3b" providerId="LiveId" clId="{F27DEBB6-F6C3-46E0-B176-E5BCEAFA2C8A}" dt="2023-10-16T12:08:56.858" v="2310" actId="1038"/>
          <ac:picMkLst>
            <pc:docMk/>
            <pc:sldMk cId="911173950" sldId="285"/>
            <ac:picMk id="13" creationId="{A334D603-68C0-B2BA-6A71-6BB231EC91F4}"/>
          </ac:picMkLst>
        </pc:picChg>
        <pc:picChg chg="add mod">
          <ac:chgData name="여진 전" userId="0f70f70c0e75ad3b" providerId="LiveId" clId="{F27DEBB6-F6C3-46E0-B176-E5BCEAFA2C8A}" dt="2023-10-16T12:09:43.567" v="2317" actId="1076"/>
          <ac:picMkLst>
            <pc:docMk/>
            <pc:sldMk cId="911173950" sldId="285"/>
            <ac:picMk id="15" creationId="{E44273BA-8741-1250-D07E-7B1686FC9A50}"/>
          </ac:picMkLst>
        </pc:picChg>
        <pc:picChg chg="add mod">
          <ac:chgData name="여진 전" userId="0f70f70c0e75ad3b" providerId="LiveId" clId="{F27DEBB6-F6C3-46E0-B176-E5BCEAFA2C8A}" dt="2023-10-16T12:10:16.070" v="2327" actId="1038"/>
          <ac:picMkLst>
            <pc:docMk/>
            <pc:sldMk cId="911173950" sldId="285"/>
            <ac:picMk id="16" creationId="{E110C5D7-9BD4-52B9-B7D1-36ED785367BA}"/>
          </ac:picMkLst>
        </pc:picChg>
        <pc:picChg chg="add mod">
          <ac:chgData name="여진 전" userId="0f70f70c0e75ad3b" providerId="LiveId" clId="{F27DEBB6-F6C3-46E0-B176-E5BCEAFA2C8A}" dt="2023-10-16T12:10:16.070" v="2327" actId="1038"/>
          <ac:picMkLst>
            <pc:docMk/>
            <pc:sldMk cId="911173950" sldId="285"/>
            <ac:picMk id="17" creationId="{B0CEEABC-14F9-4255-E74C-7D3B2EE5EC97}"/>
          </ac:picMkLst>
        </pc:picChg>
        <pc:picChg chg="add mod">
          <ac:chgData name="여진 전" userId="0f70f70c0e75ad3b" providerId="LiveId" clId="{F27DEBB6-F6C3-46E0-B176-E5BCEAFA2C8A}" dt="2023-10-16T12:12:50.557" v="2360" actId="1038"/>
          <ac:picMkLst>
            <pc:docMk/>
            <pc:sldMk cId="911173950" sldId="285"/>
            <ac:picMk id="19" creationId="{E664EB82-29C8-796F-3BA3-4E84E56B9BBE}"/>
          </ac:picMkLst>
        </pc:picChg>
        <pc:picChg chg="add mod">
          <ac:chgData name="여진 전" userId="0f70f70c0e75ad3b" providerId="LiveId" clId="{F27DEBB6-F6C3-46E0-B176-E5BCEAFA2C8A}" dt="2023-10-16T12:12:50.557" v="2360" actId="1038"/>
          <ac:picMkLst>
            <pc:docMk/>
            <pc:sldMk cId="911173950" sldId="285"/>
            <ac:picMk id="20" creationId="{C0D33243-7D85-2382-7664-A9EBB957B12C}"/>
          </ac:picMkLst>
        </pc:picChg>
        <pc:picChg chg="add mod">
          <ac:chgData name="여진 전" userId="0f70f70c0e75ad3b" providerId="LiveId" clId="{F27DEBB6-F6C3-46E0-B176-E5BCEAFA2C8A}" dt="2023-10-16T12:12:50.557" v="2360" actId="1038"/>
          <ac:picMkLst>
            <pc:docMk/>
            <pc:sldMk cId="911173950" sldId="285"/>
            <ac:picMk id="21" creationId="{F95FB697-37B6-5F0E-0FDA-5A91B6550283}"/>
          </ac:picMkLst>
        </pc:picChg>
        <pc:picChg chg="add mod">
          <ac:chgData name="여진 전" userId="0f70f70c0e75ad3b" providerId="LiveId" clId="{F27DEBB6-F6C3-46E0-B176-E5BCEAFA2C8A}" dt="2023-10-16T12:12:09.866" v="2346" actId="1076"/>
          <ac:picMkLst>
            <pc:docMk/>
            <pc:sldMk cId="911173950" sldId="285"/>
            <ac:picMk id="22" creationId="{92AE399E-5480-BF4C-6A54-E4FD87AEC0C0}"/>
          </ac:picMkLst>
        </pc:picChg>
        <pc:picChg chg="add mod">
          <ac:chgData name="여진 전" userId="0f70f70c0e75ad3b" providerId="LiveId" clId="{F27DEBB6-F6C3-46E0-B176-E5BCEAFA2C8A}" dt="2023-10-16T12:12:25.919" v="2348" actId="1076"/>
          <ac:picMkLst>
            <pc:docMk/>
            <pc:sldMk cId="911173950" sldId="285"/>
            <ac:picMk id="23" creationId="{E7625508-BFA5-0A5A-A3AF-C759A4F92D85}"/>
          </ac:picMkLst>
        </pc:picChg>
        <pc:picChg chg="add mod">
          <ac:chgData name="여진 전" userId="0f70f70c0e75ad3b" providerId="LiveId" clId="{F27DEBB6-F6C3-46E0-B176-E5BCEAFA2C8A}" dt="2023-10-16T12:15:28.259" v="2399" actId="1038"/>
          <ac:picMkLst>
            <pc:docMk/>
            <pc:sldMk cId="911173950" sldId="285"/>
            <ac:picMk id="24" creationId="{BAF60367-5536-F161-E09A-2E6973BE4A0A}"/>
          </ac:picMkLst>
        </pc:picChg>
        <pc:picChg chg="add mod">
          <ac:chgData name="여진 전" userId="0f70f70c0e75ad3b" providerId="LiveId" clId="{F27DEBB6-F6C3-46E0-B176-E5BCEAFA2C8A}" dt="2023-10-16T12:13:17.694" v="2376" actId="1036"/>
          <ac:picMkLst>
            <pc:docMk/>
            <pc:sldMk cId="911173950" sldId="285"/>
            <ac:picMk id="25" creationId="{1C35272F-90EE-5188-57B0-5DC9623C47A4}"/>
          </ac:picMkLst>
        </pc:picChg>
        <pc:picChg chg="add mod">
          <ac:chgData name="여진 전" userId="0f70f70c0e75ad3b" providerId="LiveId" clId="{F27DEBB6-F6C3-46E0-B176-E5BCEAFA2C8A}" dt="2023-10-16T12:13:33.411" v="2378" actId="1076"/>
          <ac:picMkLst>
            <pc:docMk/>
            <pc:sldMk cId="911173950" sldId="285"/>
            <ac:picMk id="26" creationId="{D7C688A8-3FB3-5E79-E3BB-0017F5316535}"/>
          </ac:picMkLst>
        </pc:picChg>
      </pc:sldChg>
    </pc:docChg>
  </pc:docChgLst>
  <pc:docChgLst>
    <pc:chgData name="도훈 이" userId="657f58dc06bff5e2" providerId="LiveId" clId="{EACAB962-ECA3-4572-9343-85B6356FA0A5}"/>
    <pc:docChg chg="undo redo custSel addSld delSld modSld">
      <pc:chgData name="도훈 이" userId="657f58dc06bff5e2" providerId="LiveId" clId="{EACAB962-ECA3-4572-9343-85B6356FA0A5}" dt="2023-10-13T06:31:21.081" v="2790" actId="47"/>
      <pc:docMkLst>
        <pc:docMk/>
      </pc:docMkLst>
      <pc:sldChg chg="addSp delSp modSp mod">
        <pc:chgData name="도훈 이" userId="657f58dc06bff5e2" providerId="LiveId" clId="{EACAB962-ECA3-4572-9343-85B6356FA0A5}" dt="2023-10-13T03:56:12.625" v="459" actId="20577"/>
        <pc:sldMkLst>
          <pc:docMk/>
          <pc:sldMk cId="0" sldId="256"/>
        </pc:sldMkLst>
        <pc:spChg chg="add del mod">
          <ac:chgData name="도훈 이" userId="657f58dc06bff5e2" providerId="LiveId" clId="{EACAB962-ECA3-4572-9343-85B6356FA0A5}" dt="2023-10-13T03:47:09.895" v="67" actId="767"/>
          <ac:spMkLst>
            <pc:docMk/>
            <pc:sldMk cId="0" sldId="256"/>
            <ac:spMk id="2" creationId="{ED7F67BF-0EEA-1282-CE7E-ED3EFB2436AD}"/>
          </ac:spMkLst>
        </pc:spChg>
        <pc:spChg chg="add del mod">
          <ac:chgData name="도훈 이" userId="657f58dc06bff5e2" providerId="LiveId" clId="{EACAB962-ECA3-4572-9343-85B6356FA0A5}" dt="2023-10-13T03:47:09.511" v="66" actId="767"/>
          <ac:spMkLst>
            <pc:docMk/>
            <pc:sldMk cId="0" sldId="256"/>
            <ac:spMk id="4" creationId="{398AE950-0A09-37A9-33E2-9731A302C4F1}"/>
          </ac:spMkLst>
        </pc:spChg>
        <pc:spChg chg="add mod">
          <ac:chgData name="도훈 이" userId="657f58dc06bff5e2" providerId="LiveId" clId="{EACAB962-ECA3-4572-9343-85B6356FA0A5}" dt="2023-10-13T03:56:12.625" v="459" actId="20577"/>
          <ac:spMkLst>
            <pc:docMk/>
            <pc:sldMk cId="0" sldId="256"/>
            <ac:spMk id="5" creationId="{DEC45F7E-2CD2-1595-6482-91B934EF4E8F}"/>
          </ac:spMkLst>
        </pc:spChg>
        <pc:spChg chg="add mod">
          <ac:chgData name="도훈 이" userId="657f58dc06bff5e2" providerId="LiveId" clId="{EACAB962-ECA3-4572-9343-85B6356FA0A5}" dt="2023-10-13T03:54:40.597" v="333" actId="14100"/>
          <ac:spMkLst>
            <pc:docMk/>
            <pc:sldMk cId="0" sldId="256"/>
            <ac:spMk id="8" creationId="{232A81F1-8D56-530F-FD51-98CEE70ACDF9}"/>
          </ac:spMkLst>
        </pc:spChg>
        <pc:graphicFrameChg chg="add del mod modGraphic">
          <ac:chgData name="도훈 이" userId="657f58dc06bff5e2" providerId="LiveId" clId="{EACAB962-ECA3-4572-9343-85B6356FA0A5}" dt="2023-10-13T03:51:55.265" v="199" actId="478"/>
          <ac:graphicFrameMkLst>
            <pc:docMk/>
            <pc:sldMk cId="0" sldId="256"/>
            <ac:graphicFrameMk id="7" creationId="{76C4A7BC-58FE-A90D-4AE4-F89924F3E0EE}"/>
          </ac:graphicFrameMkLst>
        </pc:graphicFrameChg>
        <pc:picChg chg="add del mod">
          <ac:chgData name="도훈 이" userId="657f58dc06bff5e2" providerId="LiveId" clId="{EACAB962-ECA3-4572-9343-85B6356FA0A5}" dt="2023-10-13T03:46:27.212" v="7" actId="478"/>
          <ac:picMkLst>
            <pc:docMk/>
            <pc:sldMk cId="0" sldId="256"/>
            <ac:picMk id="19" creationId="{00000000-0000-0000-0000-000000000000}"/>
          </ac:picMkLst>
        </pc:picChg>
        <pc:picChg chg="add del mod">
          <ac:chgData name="도훈 이" userId="657f58dc06bff5e2" providerId="LiveId" clId="{EACAB962-ECA3-4572-9343-85B6356FA0A5}" dt="2023-10-13T03:47:22.697" v="70" actId="478"/>
          <ac:picMkLst>
            <pc:docMk/>
            <pc:sldMk cId="0" sldId="256"/>
            <ac:picMk id="20" creationId="{00000000-0000-0000-0000-000000000000}"/>
          </ac:picMkLst>
        </pc:picChg>
      </pc:sldChg>
      <pc:sldChg chg="addSp delSp modSp mod">
        <pc:chgData name="도훈 이" userId="657f58dc06bff5e2" providerId="LiveId" clId="{EACAB962-ECA3-4572-9343-85B6356FA0A5}" dt="2023-10-13T05:42:06.153" v="1228" actId="1037"/>
        <pc:sldMkLst>
          <pc:docMk/>
          <pc:sldMk cId="0" sldId="257"/>
        </pc:sldMkLst>
        <pc:spChg chg="add mod">
          <ac:chgData name="도훈 이" userId="657f58dc06bff5e2" providerId="LiveId" clId="{EACAB962-ECA3-4572-9343-85B6356FA0A5}" dt="2023-10-13T04:09:14.692" v="583"/>
          <ac:spMkLst>
            <pc:docMk/>
            <pc:sldMk cId="0" sldId="257"/>
            <ac:spMk id="2" creationId="{BFB60E45-B778-D9A5-C70A-F13D0DCF9F65}"/>
          </ac:spMkLst>
        </pc:spChg>
        <pc:spChg chg="add mod">
          <ac:chgData name="도훈 이" userId="657f58dc06bff5e2" providerId="LiveId" clId="{EACAB962-ECA3-4572-9343-85B6356FA0A5}" dt="2023-10-13T04:09:28.018" v="632"/>
          <ac:spMkLst>
            <pc:docMk/>
            <pc:sldMk cId="0" sldId="257"/>
            <ac:spMk id="4" creationId="{4CFC5A92-73E2-7858-1753-D02D9B7D8CAF}"/>
          </ac:spMkLst>
        </pc:spChg>
        <pc:spChg chg="add mod">
          <ac:chgData name="도훈 이" userId="657f58dc06bff5e2" providerId="LiveId" clId="{EACAB962-ECA3-4572-9343-85B6356FA0A5}" dt="2023-10-13T04:03:38.778" v="544" actId="571"/>
          <ac:spMkLst>
            <pc:docMk/>
            <pc:sldMk cId="0" sldId="257"/>
            <ac:spMk id="5" creationId="{F1A99BAC-9474-CF19-7586-7F7BF3FCAC43}"/>
          </ac:spMkLst>
        </pc:spChg>
        <pc:spChg chg="add mod">
          <ac:chgData name="도훈 이" userId="657f58dc06bff5e2" providerId="LiveId" clId="{EACAB962-ECA3-4572-9343-85B6356FA0A5}" dt="2023-10-13T04:12:29.183" v="686"/>
          <ac:spMkLst>
            <pc:docMk/>
            <pc:sldMk cId="0" sldId="257"/>
            <ac:spMk id="6" creationId="{96EC4B0F-21A5-C49A-DD14-E981DB9282F2}"/>
          </ac:spMkLst>
        </pc:spChg>
        <pc:spChg chg="add mod">
          <ac:chgData name="도훈 이" userId="657f58dc06bff5e2" providerId="LiveId" clId="{EACAB962-ECA3-4572-9343-85B6356FA0A5}" dt="2023-10-13T04:14:28.608" v="781" actId="14100"/>
          <ac:spMkLst>
            <pc:docMk/>
            <pc:sldMk cId="0" sldId="257"/>
            <ac:spMk id="8" creationId="{7B474EA3-66A5-A80A-5072-56967403E0F4}"/>
          </ac:spMkLst>
        </pc:spChg>
        <pc:spChg chg="add mod">
          <ac:chgData name="도훈 이" userId="657f58dc06bff5e2" providerId="LiveId" clId="{EACAB962-ECA3-4572-9343-85B6356FA0A5}" dt="2023-10-13T04:15:30.014" v="851" actId="20577"/>
          <ac:spMkLst>
            <pc:docMk/>
            <pc:sldMk cId="0" sldId="257"/>
            <ac:spMk id="9" creationId="{57CA7536-FDEF-1AD6-C765-D3A6B7B27344}"/>
          </ac:spMkLst>
        </pc:spChg>
        <pc:spChg chg="add mod">
          <ac:chgData name="도훈 이" userId="657f58dc06bff5e2" providerId="LiveId" clId="{EACAB962-ECA3-4572-9343-85B6356FA0A5}" dt="2023-10-13T04:16:25.321" v="884"/>
          <ac:spMkLst>
            <pc:docMk/>
            <pc:sldMk cId="0" sldId="257"/>
            <ac:spMk id="11" creationId="{43440A23-9EF3-8444-708B-7D2AB547C9FF}"/>
          </ac:spMkLst>
        </pc:spChg>
        <pc:grpChg chg="add del">
          <ac:chgData name="도훈 이" userId="657f58dc06bff5e2" providerId="LiveId" clId="{EACAB962-ECA3-4572-9343-85B6356FA0A5}" dt="2023-10-13T04:18:07.554" v="891" actId="478"/>
          <ac:grpSpMkLst>
            <pc:docMk/>
            <pc:sldMk cId="0" sldId="257"/>
            <ac:grpSpMk id="1006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18:01.861" v="889" actId="478"/>
          <ac:grpSpMkLst>
            <pc:docMk/>
            <pc:sldMk cId="0" sldId="257"/>
            <ac:grpSpMk id="1009" creationId="{00000000-0000-0000-0000-000000000000}"/>
          </ac:grpSpMkLst>
        </pc:grpChg>
        <pc:grpChg chg="mod">
          <ac:chgData name="도훈 이" userId="657f58dc06bff5e2" providerId="LiveId" clId="{EACAB962-ECA3-4572-9343-85B6356FA0A5}" dt="2023-10-13T04:18:14.009" v="892" actId="14100"/>
          <ac:grpSpMkLst>
            <pc:docMk/>
            <pc:sldMk cId="0" sldId="257"/>
            <ac:grpSpMk id="1010" creationId="{00000000-0000-0000-0000-000000000000}"/>
          </ac:grpSpMkLst>
        </pc:grpChg>
        <pc:grpChg chg="mod">
          <ac:chgData name="도훈 이" userId="657f58dc06bff5e2" providerId="LiveId" clId="{EACAB962-ECA3-4572-9343-85B6356FA0A5}" dt="2023-10-13T04:01:57.309" v="528" actId="1076"/>
          <ac:grpSpMkLst>
            <pc:docMk/>
            <pc:sldMk cId="0" sldId="257"/>
            <ac:grpSpMk id="1013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0.824" v="519" actId="478"/>
          <ac:grpSpMkLst>
            <pc:docMk/>
            <pc:sldMk cId="0" sldId="257"/>
            <ac:grpSpMk id="1019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0.824" v="519" actId="478"/>
          <ac:grpSpMkLst>
            <pc:docMk/>
            <pc:sldMk cId="0" sldId="257"/>
            <ac:grpSpMk id="1021" creationId="{00000000-0000-0000-0000-000000000000}"/>
          </ac:grpSpMkLst>
        </pc:grpChg>
        <pc:grpChg chg="add del">
          <ac:chgData name="도훈 이" userId="657f58dc06bff5e2" providerId="LiveId" clId="{EACAB962-ECA3-4572-9343-85B6356FA0A5}" dt="2023-10-13T04:01:37.710" v="522" actId="478"/>
          <ac:grpSpMkLst>
            <pc:docMk/>
            <pc:sldMk cId="0" sldId="257"/>
            <ac:grpSpMk id="1022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4.304" v="520" actId="478"/>
          <ac:grpSpMkLst>
            <pc:docMk/>
            <pc:sldMk cId="0" sldId="257"/>
            <ac:grpSpMk id="1023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7.710" v="522" actId="478"/>
          <ac:grpSpMkLst>
            <pc:docMk/>
            <pc:sldMk cId="0" sldId="257"/>
            <ac:grpSpMk id="1024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9.820" v="523" actId="478"/>
          <ac:grpSpMkLst>
            <pc:docMk/>
            <pc:sldMk cId="0" sldId="257"/>
            <ac:grpSpMk id="1025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9.820" v="523" actId="478"/>
          <ac:grpSpMkLst>
            <pc:docMk/>
            <pc:sldMk cId="0" sldId="257"/>
            <ac:grpSpMk id="1027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43.280" v="524" actId="478"/>
          <ac:grpSpMkLst>
            <pc:docMk/>
            <pc:sldMk cId="0" sldId="257"/>
            <ac:grpSpMk id="1028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43.280" v="524" actId="478"/>
          <ac:grpSpMkLst>
            <pc:docMk/>
            <pc:sldMk cId="0" sldId="257"/>
            <ac:grpSpMk id="1030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46.873" v="525" actId="478"/>
          <ac:grpSpMkLst>
            <pc:docMk/>
            <pc:sldMk cId="0" sldId="257"/>
            <ac:grpSpMk id="1031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46.873" v="525" actId="478"/>
          <ac:grpSpMkLst>
            <pc:docMk/>
            <pc:sldMk cId="0" sldId="257"/>
            <ac:grpSpMk id="1033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53.611" v="526" actId="478"/>
          <ac:grpSpMkLst>
            <pc:docMk/>
            <pc:sldMk cId="0" sldId="257"/>
            <ac:grpSpMk id="1034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53.611" v="526" actId="478"/>
          <ac:grpSpMkLst>
            <pc:docMk/>
            <pc:sldMk cId="0" sldId="257"/>
            <ac:grpSpMk id="1036" creationId="{00000000-0000-0000-0000-000000000000}"/>
          </ac:grpSpMkLst>
        </pc:grpChg>
        <pc:picChg chg="add del mod">
          <ac:chgData name="도훈 이" userId="657f58dc06bff5e2" providerId="LiveId" clId="{EACAB962-ECA3-4572-9343-85B6356FA0A5}" dt="2023-10-13T04:19:39.260" v="896" actId="478"/>
          <ac:picMkLst>
            <pc:docMk/>
            <pc:sldMk cId="0" sldId="257"/>
            <ac:picMk id="13" creationId="{0555D23C-6C6B-7B32-2B4B-1E3ACEA017DE}"/>
          </ac:picMkLst>
        </pc:picChg>
        <pc:picChg chg="add del mod">
          <ac:chgData name="도훈 이" userId="657f58dc06bff5e2" providerId="LiveId" clId="{EACAB962-ECA3-4572-9343-85B6356FA0A5}" dt="2023-10-13T04:21:17.048" v="901" actId="478"/>
          <ac:picMkLst>
            <pc:docMk/>
            <pc:sldMk cId="0" sldId="257"/>
            <ac:picMk id="16" creationId="{E3532BA4-DAB6-5571-A769-C06FD22939C2}"/>
          </ac:picMkLst>
        </pc:picChg>
        <pc:picChg chg="add del">
          <ac:chgData name="도훈 이" userId="657f58dc06bff5e2" providerId="LiveId" clId="{EACAB962-ECA3-4572-9343-85B6356FA0A5}" dt="2023-10-13T04:19:53.209" v="900" actId="478"/>
          <ac:picMkLst>
            <pc:docMk/>
            <pc:sldMk cId="0" sldId="257"/>
            <ac:picMk id="19" creationId="{C094E4DA-CAFA-2438-AFB8-0A2514B1E38F}"/>
          </ac:picMkLst>
        </pc:picChg>
        <pc:picChg chg="add mod">
          <ac:chgData name="도훈 이" userId="657f58dc06bff5e2" providerId="LiveId" clId="{EACAB962-ECA3-4572-9343-85B6356FA0A5}" dt="2023-10-13T05:42:06.153" v="1228" actId="1037"/>
          <ac:picMkLst>
            <pc:docMk/>
            <pc:sldMk cId="0" sldId="257"/>
            <ac:picMk id="22" creationId="{910B0ACD-62BD-43B7-873F-0AB28DFC3902}"/>
          </ac:picMkLst>
        </pc:picChg>
        <pc:picChg chg="mod">
          <ac:chgData name="도훈 이" userId="657f58dc06bff5e2" providerId="LiveId" clId="{EACAB962-ECA3-4572-9343-85B6356FA0A5}" dt="2023-10-13T03:56:44.726" v="464" actId="1076"/>
          <ac:picMkLst>
            <pc:docMk/>
            <pc:sldMk cId="0" sldId="257"/>
            <ac:picMk id="28" creationId="{00000000-0000-0000-0000-000000000000}"/>
          </ac:picMkLst>
        </pc:picChg>
        <pc:picChg chg="add del">
          <ac:chgData name="도훈 이" userId="657f58dc06bff5e2" providerId="LiveId" clId="{EACAB962-ECA3-4572-9343-85B6356FA0A5}" dt="2023-10-13T03:56:46.793" v="466" actId="478"/>
          <ac:picMkLst>
            <pc:docMk/>
            <pc:sldMk cId="0" sldId="257"/>
            <ac:picMk id="53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30.824" v="519" actId="478"/>
          <ac:picMkLst>
            <pc:docMk/>
            <pc:sldMk cId="0" sldId="257"/>
            <ac:picMk id="59" creationId="{00000000-0000-0000-0000-000000000000}"/>
          </ac:picMkLst>
        </pc:picChg>
        <pc:picChg chg="add del">
          <ac:chgData name="도훈 이" userId="657f58dc06bff5e2" providerId="LiveId" clId="{EACAB962-ECA3-4572-9343-85B6356FA0A5}" dt="2023-10-13T04:01:35.842" v="521" actId="478"/>
          <ac:picMkLst>
            <pc:docMk/>
            <pc:sldMk cId="0" sldId="257"/>
            <ac:picMk id="64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37.710" v="522" actId="478"/>
          <ac:picMkLst>
            <pc:docMk/>
            <pc:sldMk cId="0" sldId="257"/>
            <ac:picMk id="67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39.820" v="523" actId="478"/>
          <ac:picMkLst>
            <pc:docMk/>
            <pc:sldMk cId="0" sldId="257"/>
            <ac:picMk id="75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43.280" v="524" actId="478"/>
          <ac:picMkLst>
            <pc:docMk/>
            <pc:sldMk cId="0" sldId="257"/>
            <ac:picMk id="83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46.873" v="525" actId="478"/>
          <ac:picMkLst>
            <pc:docMk/>
            <pc:sldMk cId="0" sldId="257"/>
            <ac:picMk id="91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53.611" v="526" actId="478"/>
          <ac:picMkLst>
            <pc:docMk/>
            <pc:sldMk cId="0" sldId="257"/>
            <ac:picMk id="99" creationId="{00000000-0000-0000-0000-000000000000}"/>
          </ac:picMkLst>
        </pc:picChg>
        <pc:picChg chg="mod">
          <ac:chgData name="도훈 이" userId="657f58dc06bff5e2" providerId="LiveId" clId="{EACAB962-ECA3-4572-9343-85B6356FA0A5}" dt="2023-10-13T04:02:21.516" v="535" actId="1037"/>
          <ac:picMkLst>
            <pc:docMk/>
            <pc:sldMk cId="0" sldId="257"/>
            <ac:picMk id="102" creationId="{00000000-0000-0000-0000-000000000000}"/>
          </ac:picMkLst>
        </pc:picChg>
      </pc:sldChg>
      <pc:sldChg chg="addSp delSp modSp mod">
        <pc:chgData name="도훈 이" userId="657f58dc06bff5e2" providerId="LiveId" clId="{EACAB962-ECA3-4572-9343-85B6356FA0A5}" dt="2023-10-13T05:51:14.032" v="1231" actId="1582"/>
        <pc:sldMkLst>
          <pc:docMk/>
          <pc:sldMk cId="0" sldId="258"/>
        </pc:sldMkLst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26" creationId="{AC841D0C-633E-D76E-3154-D6AB621F7F3C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27" creationId="{8875DF79-BB38-B1F3-0ABC-9D09DE8C310A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30" creationId="{11F3844D-3AD5-AE95-B3F6-D9A385D3ED0B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32" creationId="{0BC52C7C-7737-3BE2-941B-3863F6D6446A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33" creationId="{D6654DA4-7B4D-55CB-59B7-B10D11DEDE6B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36" creationId="{F2FF2D15-1CC5-BA22-1878-D66A028F48E8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37" creationId="{C1AA5498-A66D-32C6-4AEA-A20C0D1A5FB4}"/>
          </ac:spMkLst>
        </pc:spChg>
        <pc:spChg chg="add del mod">
          <ac:chgData name="도훈 이" userId="657f58dc06bff5e2" providerId="LiveId" clId="{EACAB962-ECA3-4572-9343-85B6356FA0A5}" dt="2023-10-13T04:30:05.899" v="955"/>
          <ac:spMkLst>
            <pc:docMk/>
            <pc:sldMk cId="0" sldId="258"/>
            <ac:spMk id="45" creationId="{30E365A6-D8CA-4B91-EB2C-B4082954C933}"/>
          </ac:spMkLst>
        </pc:spChg>
        <pc:spChg chg="add del mod">
          <ac:chgData name="도훈 이" userId="657f58dc06bff5e2" providerId="LiveId" clId="{EACAB962-ECA3-4572-9343-85B6356FA0A5}" dt="2023-10-13T04:30:05.899" v="955"/>
          <ac:spMkLst>
            <pc:docMk/>
            <pc:sldMk cId="0" sldId="258"/>
            <ac:spMk id="50" creationId="{F1470535-47FD-5EB3-32F4-8EEBC4433018}"/>
          </ac:spMkLst>
        </pc:spChg>
        <pc:spChg chg="add mod">
          <ac:chgData name="도훈 이" userId="657f58dc06bff5e2" providerId="LiveId" clId="{EACAB962-ECA3-4572-9343-85B6356FA0A5}" dt="2023-10-13T05:39:17.727" v="1167"/>
          <ac:spMkLst>
            <pc:docMk/>
            <pc:sldMk cId="0" sldId="258"/>
            <ac:spMk id="64" creationId="{4C212495-2A83-3F2B-0278-CEBE6D27D2CF}"/>
          </ac:spMkLst>
        </pc:spChg>
        <pc:spChg chg="add mod">
          <ac:chgData name="도훈 이" userId="657f58dc06bff5e2" providerId="LiveId" clId="{EACAB962-ECA3-4572-9343-85B6356FA0A5}" dt="2023-10-13T05:40:53.393" v="1217" actId="14100"/>
          <ac:spMkLst>
            <pc:docMk/>
            <pc:sldMk cId="0" sldId="258"/>
            <ac:spMk id="66" creationId="{D25D04F7-F52A-70A3-799E-81211F76C468}"/>
          </ac:spMkLst>
        </pc:spChg>
        <pc:spChg chg="add mod">
          <ac:chgData name="도훈 이" userId="657f58dc06bff5e2" providerId="LiveId" clId="{EACAB962-ECA3-4572-9343-85B6356FA0A5}" dt="2023-10-13T05:40:46.124" v="1216" actId="255"/>
          <ac:spMkLst>
            <pc:docMk/>
            <pc:sldMk cId="0" sldId="258"/>
            <ac:spMk id="68" creationId="{04E4B4DC-9B74-AE5E-8EAB-E3FE3717A0EB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67" creationId="{B02CBEF4-99E5-9F8D-8BE0-028E86A8EDA2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68" creationId="{200FBB20-5472-4778-7D76-2EB2866F3D77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69" creationId="{6FB164A6-4243-77FF-E176-99C759F8BF32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70" creationId="{22DE3DC9-882A-BE57-5178-EEB5EC4FDEA1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71" creationId="{17A32688-C551-3CDE-DCD1-0704BC1B6B16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72" creationId="{86B98A1A-759D-4C5F-11DD-1D2D92D1277C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73" creationId="{8108B4EC-AD1A-1929-F542-378755833F4D}"/>
          </ac:spMkLst>
        </pc:spChg>
        <pc:spChg chg="add del mod">
          <ac:chgData name="도훈 이" userId="657f58dc06bff5e2" providerId="LiveId" clId="{EACAB962-ECA3-4572-9343-85B6356FA0A5}" dt="2023-10-13T05:38:37.418" v="1143" actId="478"/>
          <ac:spMkLst>
            <pc:docMk/>
            <pc:sldMk cId="0" sldId="258"/>
            <ac:spMk id="999" creationId="{42BC8874-39B1-5E4B-EAF6-D7868235E9E2}"/>
          </ac:spMkLst>
        </pc:spChg>
        <pc:spChg chg="add mod">
          <ac:chgData name="도훈 이" userId="657f58dc06bff5e2" providerId="LiveId" clId="{EACAB962-ECA3-4572-9343-85B6356FA0A5}" dt="2023-10-13T05:37:19.753" v="1141" actId="113"/>
          <ac:spMkLst>
            <pc:docMk/>
            <pc:sldMk cId="0" sldId="258"/>
            <ac:spMk id="1000" creationId="{CC4169E7-AB1B-69C3-9803-7CE5F41D846B}"/>
          </ac:spMkLst>
        </pc:spChg>
        <pc:spChg chg="add mod">
          <ac:chgData name="도훈 이" userId="657f58dc06bff5e2" providerId="LiveId" clId="{EACAB962-ECA3-4572-9343-85B6356FA0A5}" dt="2023-10-13T05:37:19.753" v="1141" actId="113"/>
          <ac:spMkLst>
            <pc:docMk/>
            <pc:sldMk cId="0" sldId="258"/>
            <ac:spMk id="1021" creationId="{F7B77183-EEBF-EA77-5ACA-58057AF172CE}"/>
          </ac:spMkLst>
        </pc:spChg>
        <pc:spChg chg="add mod">
          <ac:chgData name="도훈 이" userId="657f58dc06bff5e2" providerId="LiveId" clId="{EACAB962-ECA3-4572-9343-85B6356FA0A5}" dt="2023-10-13T05:37:19.753" v="1141" actId="113"/>
          <ac:spMkLst>
            <pc:docMk/>
            <pc:sldMk cId="0" sldId="258"/>
            <ac:spMk id="1022" creationId="{D90035D4-817A-D417-99BD-5302242CC793}"/>
          </ac:spMkLst>
        </pc:spChg>
        <pc:spChg chg="add mod">
          <ac:chgData name="도훈 이" userId="657f58dc06bff5e2" providerId="LiveId" clId="{EACAB962-ECA3-4572-9343-85B6356FA0A5}" dt="2023-10-13T05:37:19.753" v="1141" actId="113"/>
          <ac:spMkLst>
            <pc:docMk/>
            <pc:sldMk cId="0" sldId="258"/>
            <ac:spMk id="1023" creationId="{5B9BD836-338B-945A-ED05-DA1CF5C4536C}"/>
          </ac:spMkLst>
        </pc:spChg>
        <pc:grpChg chg="add del mod">
          <ac:chgData name="도훈 이" userId="657f58dc06bff5e2" providerId="LiveId" clId="{EACAB962-ECA3-4572-9343-85B6356FA0A5}" dt="2023-10-13T04:22:21.351" v="909"/>
          <ac:grpSpMkLst>
            <pc:docMk/>
            <pc:sldMk cId="0" sldId="258"/>
            <ac:grpSpMk id="2" creationId="{5D541111-D942-DCC3-AE80-72F301E15282}"/>
          </ac:grpSpMkLst>
        </pc:grpChg>
        <pc:grpChg chg="add mod">
          <ac:chgData name="도훈 이" userId="657f58dc06bff5e2" providerId="LiveId" clId="{EACAB962-ECA3-4572-9343-85B6356FA0A5}" dt="2023-10-13T05:40:24.963" v="1206" actId="1076"/>
          <ac:grpSpMkLst>
            <pc:docMk/>
            <pc:sldMk cId="0" sldId="258"/>
            <ac:grpSpMk id="9" creationId="{0E579D5B-9EA2-154C-BFC6-6CBB387F58B4}"/>
          </ac:grpSpMkLst>
        </pc:grpChg>
        <pc:grpChg chg="add del mod">
          <ac:chgData name="도훈 이" userId="657f58dc06bff5e2" providerId="LiveId" clId="{EACAB962-ECA3-4572-9343-85B6356FA0A5}" dt="2023-10-13T04:30:05.899" v="955"/>
          <ac:grpSpMkLst>
            <pc:docMk/>
            <pc:sldMk cId="0" sldId="258"/>
            <ac:grpSpMk id="14" creationId="{6DD21D87-7011-5D13-9900-53184EB00D9D}"/>
          </ac:grpSpMkLst>
        </pc:grpChg>
        <pc:grpChg chg="add del mod">
          <ac:chgData name="도훈 이" userId="657f58dc06bff5e2" providerId="LiveId" clId="{EACAB962-ECA3-4572-9343-85B6356FA0A5}" dt="2023-10-13T05:31:01.191" v="977" actId="478"/>
          <ac:grpSpMkLst>
            <pc:docMk/>
            <pc:sldMk cId="0" sldId="258"/>
            <ac:grpSpMk id="63" creationId="{CC7C024E-3C56-5B53-AEC1-8254BDBDCADF}"/>
          </ac:grpSpMkLst>
        </pc:grpChg>
        <pc:grpChg chg="add del">
          <ac:chgData name="도훈 이" userId="657f58dc06bff5e2" providerId="LiveId" clId="{EACAB962-ECA3-4572-9343-85B6356FA0A5}" dt="2023-10-13T04:27:16.972" v="938" actId="478"/>
          <ac:grpSpMkLst>
            <pc:docMk/>
            <pc:sldMk cId="0" sldId="258"/>
            <ac:grpSpMk id="1002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8:28.299" v="944" actId="478"/>
          <ac:grpSpMkLst>
            <pc:docMk/>
            <pc:sldMk cId="0" sldId="258"/>
            <ac:grpSpMk id="1010" creationId="{00000000-0000-0000-0000-000000000000}"/>
          </ac:grpSpMkLst>
        </pc:grpChg>
        <pc:grpChg chg="add del mod">
          <ac:chgData name="도훈 이" userId="657f58dc06bff5e2" providerId="LiveId" clId="{EACAB962-ECA3-4572-9343-85B6356FA0A5}" dt="2023-10-13T04:23:04.528" v="929" actId="478"/>
          <ac:grpSpMkLst>
            <pc:docMk/>
            <pc:sldMk cId="0" sldId="258"/>
            <ac:grpSpMk id="1011" creationId="{00000000-0000-0000-0000-000000000000}"/>
          </ac:grpSpMkLst>
        </pc:grpChg>
        <pc:grpChg chg="add del">
          <ac:chgData name="도훈 이" userId="657f58dc06bff5e2" providerId="LiveId" clId="{EACAB962-ECA3-4572-9343-85B6356FA0A5}" dt="2023-10-13T04:22:28.416" v="911" actId="478"/>
          <ac:grpSpMkLst>
            <pc:docMk/>
            <pc:sldMk cId="0" sldId="258"/>
            <ac:grpSpMk id="1013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41.104" v="921" actId="478"/>
          <ac:grpSpMkLst>
            <pc:docMk/>
            <pc:sldMk cId="0" sldId="258"/>
            <ac:grpSpMk id="1014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40.181" v="920" actId="478"/>
          <ac:grpSpMkLst>
            <pc:docMk/>
            <pc:sldMk cId="0" sldId="258"/>
            <ac:grpSpMk id="1015" creationId="{00000000-0000-0000-0000-000000000000}"/>
          </ac:grpSpMkLst>
        </pc:grpChg>
        <pc:grpChg chg="add del">
          <ac:chgData name="도훈 이" userId="657f58dc06bff5e2" providerId="LiveId" clId="{EACAB962-ECA3-4572-9343-85B6356FA0A5}" dt="2023-10-13T04:22:34.949" v="915" actId="478"/>
          <ac:grpSpMkLst>
            <pc:docMk/>
            <pc:sldMk cId="0" sldId="258"/>
            <ac:grpSpMk id="1016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36.067" v="916" actId="478"/>
          <ac:grpSpMkLst>
            <pc:docMk/>
            <pc:sldMk cId="0" sldId="258"/>
            <ac:grpSpMk id="1017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38.579" v="918" actId="478"/>
          <ac:grpSpMkLst>
            <pc:docMk/>
            <pc:sldMk cId="0" sldId="258"/>
            <ac:grpSpMk id="1018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48.959" v="925" actId="478"/>
          <ac:grpSpMkLst>
            <pc:docMk/>
            <pc:sldMk cId="0" sldId="258"/>
            <ac:grpSpMk id="1019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47.547" v="924" actId="478"/>
          <ac:grpSpMkLst>
            <pc:docMk/>
            <pc:sldMk cId="0" sldId="258"/>
            <ac:grpSpMk id="1020" creationId="{00000000-0000-0000-0000-000000000000}"/>
          </ac:grpSpMkLst>
        </pc:grpChg>
        <pc:picChg chg="mod">
          <ac:chgData name="도훈 이" userId="657f58dc06bff5e2" providerId="LiveId" clId="{EACAB962-ECA3-4572-9343-85B6356FA0A5}" dt="2023-10-13T04:22:20.721" v="908"/>
          <ac:picMkLst>
            <pc:docMk/>
            <pc:sldMk cId="0" sldId="258"/>
            <ac:picMk id="4" creationId="{03A51453-512E-D556-E060-A4D35798F5DB}"/>
          </ac:picMkLst>
        </pc:picChg>
        <pc:picChg chg="mod">
          <ac:chgData name="도훈 이" userId="657f58dc06bff5e2" providerId="LiveId" clId="{EACAB962-ECA3-4572-9343-85B6356FA0A5}" dt="2023-10-13T04:22:20.721" v="908"/>
          <ac:picMkLst>
            <pc:docMk/>
            <pc:sldMk cId="0" sldId="258"/>
            <ac:picMk id="5" creationId="{C6980B9F-7412-CBFB-5CEA-8F79ACC243BA}"/>
          </ac:picMkLst>
        </pc:picChg>
        <pc:picChg chg="add del mod">
          <ac:chgData name="도훈 이" userId="657f58dc06bff5e2" providerId="LiveId" clId="{EACAB962-ECA3-4572-9343-85B6356FA0A5}" dt="2023-10-13T04:28:21.397" v="940" actId="478"/>
          <ac:picMkLst>
            <pc:docMk/>
            <pc:sldMk cId="0" sldId="258"/>
            <ac:picMk id="6" creationId="{8EA967AE-0D5E-14DD-A422-06C80479F1A8}"/>
          </ac:picMkLst>
        </pc:picChg>
        <pc:picChg chg="add mod">
          <ac:chgData name="도훈 이" userId="657f58dc06bff5e2" providerId="LiveId" clId="{EACAB962-ECA3-4572-9343-85B6356FA0A5}" dt="2023-10-13T04:28:29.262" v="945"/>
          <ac:picMkLst>
            <pc:docMk/>
            <pc:sldMk cId="0" sldId="258"/>
            <ac:picMk id="8" creationId="{01DBE804-0CC5-FCB9-2BAE-BB9BA3EC0F62}"/>
          </ac:picMkLst>
        </pc:picChg>
        <pc:picChg chg="mod">
          <ac:chgData name="도훈 이" userId="657f58dc06bff5e2" providerId="LiveId" clId="{EACAB962-ECA3-4572-9343-85B6356FA0A5}" dt="2023-10-13T04:29:36.073" v="951"/>
          <ac:picMkLst>
            <pc:docMk/>
            <pc:sldMk cId="0" sldId="258"/>
            <ac:picMk id="11" creationId="{C598E131-5781-6571-4A00-0230F6595F18}"/>
          </ac:picMkLst>
        </pc:picChg>
        <pc:picChg chg="mod">
          <ac:chgData name="도훈 이" userId="657f58dc06bff5e2" providerId="LiveId" clId="{EACAB962-ECA3-4572-9343-85B6356FA0A5}" dt="2023-10-13T04:29:36.073" v="951"/>
          <ac:picMkLst>
            <pc:docMk/>
            <pc:sldMk cId="0" sldId="258"/>
            <ac:picMk id="12" creationId="{AC0015A1-0753-1914-4CCC-F425E85A0ADA}"/>
          </ac:picMkLst>
        </pc:picChg>
        <pc:picChg chg="mod">
          <ac:chgData name="도훈 이" userId="657f58dc06bff5e2" providerId="LiveId" clId="{EACAB962-ECA3-4572-9343-85B6356FA0A5}" dt="2023-10-13T04:30:00.834" v="952"/>
          <ac:picMkLst>
            <pc:docMk/>
            <pc:sldMk cId="0" sldId="258"/>
            <ac:picMk id="15" creationId="{2AFF6B68-E118-609D-9C37-FFC316603A3D}"/>
          </ac:picMkLst>
        </pc:picChg>
        <pc:picChg chg="mod">
          <ac:chgData name="도훈 이" userId="657f58dc06bff5e2" providerId="LiveId" clId="{EACAB962-ECA3-4572-9343-85B6356FA0A5}" dt="2023-10-13T04:30:00.834" v="952"/>
          <ac:picMkLst>
            <pc:docMk/>
            <pc:sldMk cId="0" sldId="258"/>
            <ac:picMk id="17" creationId="{2DC56F5C-C268-E380-A551-AD3854441538}"/>
          </ac:picMkLst>
        </pc:picChg>
        <pc:picChg chg="mod">
          <ac:chgData name="도훈 이" userId="657f58dc06bff5e2" providerId="LiveId" clId="{EACAB962-ECA3-4572-9343-85B6356FA0A5}" dt="2023-10-13T04:30:00.834" v="952"/>
          <ac:picMkLst>
            <pc:docMk/>
            <pc:sldMk cId="0" sldId="258"/>
            <ac:picMk id="18" creationId="{AD6085CB-895F-A0F0-D469-AE255089D3A6}"/>
          </ac:picMkLst>
        </pc:picChg>
        <pc:picChg chg="mod">
          <ac:chgData name="도훈 이" userId="657f58dc06bff5e2" providerId="LiveId" clId="{EACAB962-ECA3-4572-9343-85B6356FA0A5}" dt="2023-10-13T04:30:00.834" v="952"/>
          <ac:picMkLst>
            <pc:docMk/>
            <pc:sldMk cId="0" sldId="258"/>
            <ac:picMk id="20" creationId="{5B1FDD98-5D8A-40D8-B432-36931D26BC45}"/>
          </ac:picMkLst>
        </pc:picChg>
        <pc:picChg chg="del mod">
          <ac:chgData name="도훈 이" userId="657f58dc06bff5e2" providerId="LiveId" clId="{EACAB962-ECA3-4572-9343-85B6356FA0A5}" dt="2023-10-13T04:28:25.220" v="943" actId="478"/>
          <ac:picMkLst>
            <pc:docMk/>
            <pc:sldMk cId="0" sldId="258"/>
            <ac:picMk id="28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28:23.789" v="941" actId="478"/>
          <ac:picMkLst>
            <pc:docMk/>
            <pc:sldMk cId="0" sldId="258"/>
            <ac:picMk id="29" creationId="{00000000-0000-0000-0000-000000000000}"/>
          </ac:picMkLst>
        </pc:picChg>
        <pc:picChg chg="add del mod topLvl">
          <ac:chgData name="도훈 이" userId="657f58dc06bff5e2" providerId="LiveId" clId="{EACAB962-ECA3-4572-9343-85B6356FA0A5}" dt="2023-10-13T04:27:13.805" v="937" actId="478"/>
          <ac:picMkLst>
            <pc:docMk/>
            <pc:sldMk cId="0" sldId="258"/>
            <ac:picMk id="34" creationId="{00000000-0000-0000-0000-000000000000}"/>
          </ac:picMkLst>
        </pc:picChg>
        <pc:picChg chg="del topLvl">
          <ac:chgData name="도훈 이" userId="657f58dc06bff5e2" providerId="LiveId" clId="{EACAB962-ECA3-4572-9343-85B6356FA0A5}" dt="2023-10-13T04:23:04.528" v="929" actId="478"/>
          <ac:picMkLst>
            <pc:docMk/>
            <pc:sldMk cId="0" sldId="258"/>
            <ac:picMk id="35" creationId="{00000000-0000-0000-0000-000000000000}"/>
          </ac:picMkLst>
        </pc:picChg>
        <pc:picChg chg="add del mod">
          <ac:chgData name="도훈 이" userId="657f58dc06bff5e2" providerId="LiveId" clId="{EACAB962-ECA3-4572-9343-85B6356FA0A5}" dt="2023-10-13T04:30:05.899" v="955"/>
          <ac:picMkLst>
            <pc:docMk/>
            <pc:sldMk cId="0" sldId="258"/>
            <ac:picMk id="39" creationId="{1020A37C-4378-B435-17E8-D851D19B5676}"/>
          </ac:picMkLst>
        </pc:picChg>
        <pc:picChg chg="del">
          <ac:chgData name="도훈 이" userId="657f58dc06bff5e2" providerId="LiveId" clId="{EACAB962-ECA3-4572-9343-85B6356FA0A5}" dt="2023-10-13T04:22:52.738" v="928" actId="478"/>
          <ac:picMkLst>
            <pc:docMk/>
            <pc:sldMk cId="0" sldId="258"/>
            <ac:picMk id="40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22:51.512" v="927" actId="478"/>
          <ac:picMkLst>
            <pc:docMk/>
            <pc:sldMk cId="0" sldId="258"/>
            <ac:picMk id="41" creationId="{00000000-0000-0000-0000-000000000000}"/>
          </ac:picMkLst>
        </pc:picChg>
        <pc:picChg chg="del topLvl">
          <ac:chgData name="도훈 이" userId="657f58dc06bff5e2" providerId="LiveId" clId="{EACAB962-ECA3-4572-9343-85B6356FA0A5}" dt="2023-10-13T04:22:28.416" v="911" actId="478"/>
          <ac:picMkLst>
            <pc:docMk/>
            <pc:sldMk cId="0" sldId="258"/>
            <ac:picMk id="43" creationId="{00000000-0000-0000-0000-000000000000}"/>
          </ac:picMkLst>
        </pc:picChg>
        <pc:picChg chg="del topLvl">
          <ac:chgData name="도훈 이" userId="657f58dc06bff5e2" providerId="LiveId" clId="{EACAB962-ECA3-4572-9343-85B6356FA0A5}" dt="2023-10-13T04:22:41.987" v="922" actId="478"/>
          <ac:picMkLst>
            <pc:docMk/>
            <pc:sldMk cId="0" sldId="258"/>
            <ac:picMk id="44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22:30.525" v="912" actId="478"/>
          <ac:picMkLst>
            <pc:docMk/>
            <pc:sldMk cId="0" sldId="258"/>
            <ac:picMk id="46" creationId="{00000000-0000-0000-0000-000000000000}"/>
          </ac:picMkLst>
        </pc:picChg>
        <pc:picChg chg="add del mod">
          <ac:chgData name="도훈 이" userId="657f58dc06bff5e2" providerId="LiveId" clId="{EACAB962-ECA3-4572-9343-85B6356FA0A5}" dt="2023-10-13T04:30:05.899" v="955"/>
          <ac:picMkLst>
            <pc:docMk/>
            <pc:sldMk cId="0" sldId="258"/>
            <ac:picMk id="47" creationId="{4FFC4677-4DBC-322D-C8C8-1DAD72C0C5B0}"/>
          </ac:picMkLst>
        </pc:picChg>
        <pc:picChg chg="del">
          <ac:chgData name="도훈 이" userId="657f58dc06bff5e2" providerId="LiveId" clId="{EACAB962-ECA3-4572-9343-85B6356FA0A5}" dt="2023-10-13T04:22:37.409" v="917" actId="478"/>
          <ac:picMkLst>
            <pc:docMk/>
            <pc:sldMk cId="0" sldId="258"/>
            <ac:picMk id="51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22:39.428" v="919" actId="478"/>
          <ac:picMkLst>
            <pc:docMk/>
            <pc:sldMk cId="0" sldId="258"/>
            <ac:picMk id="56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22:44.488" v="923" actId="478"/>
          <ac:picMkLst>
            <pc:docMk/>
            <pc:sldMk cId="0" sldId="258"/>
            <ac:picMk id="57" creationId="{00000000-0000-0000-0000-000000000000}"/>
          </ac:picMkLst>
        </pc:picChg>
        <pc:picChg chg="add del mod">
          <ac:chgData name="도훈 이" userId="657f58dc06bff5e2" providerId="LiveId" clId="{EACAB962-ECA3-4572-9343-85B6356FA0A5}" dt="2023-10-13T04:32:04.997" v="960" actId="478"/>
          <ac:picMkLst>
            <pc:docMk/>
            <pc:sldMk cId="0" sldId="258"/>
            <ac:picMk id="58" creationId="{2550557C-A1BB-A78F-E6EA-66F0860B1A32}"/>
          </ac:picMkLst>
        </pc:picChg>
        <pc:picChg chg="add del mod">
          <ac:chgData name="도훈 이" userId="657f58dc06bff5e2" providerId="LiveId" clId="{EACAB962-ECA3-4572-9343-85B6356FA0A5}" dt="2023-10-13T05:30:11.796" v="966" actId="478"/>
          <ac:picMkLst>
            <pc:docMk/>
            <pc:sldMk cId="0" sldId="258"/>
            <ac:picMk id="61" creationId="{E156B4FF-BC60-42CA-59A9-695900FFD2FC}"/>
          </ac:picMkLst>
        </pc:picChg>
        <pc:picChg chg="del">
          <ac:chgData name="도훈 이" userId="657f58dc06bff5e2" providerId="LiveId" clId="{EACAB962-ECA3-4572-9343-85B6356FA0A5}" dt="2023-10-13T04:22:50.234" v="926" actId="478"/>
          <ac:picMkLst>
            <pc:docMk/>
            <pc:sldMk cId="0" sldId="258"/>
            <ac:picMk id="67" creationId="{00000000-0000-0000-0000-000000000000}"/>
          </ac:picMkLst>
        </pc:picChg>
        <pc:picChg chg="mod">
          <ac:chgData name="도훈 이" userId="657f58dc06bff5e2" providerId="LiveId" clId="{EACAB962-ECA3-4572-9343-85B6356FA0A5}" dt="2023-10-13T05:30:30.583" v="967"/>
          <ac:picMkLst>
            <pc:docMk/>
            <pc:sldMk cId="0" sldId="258"/>
            <ac:picMk id="960" creationId="{7CA7A545-E268-C6A3-1843-7CF6D457D655}"/>
          </ac:picMkLst>
        </pc:picChg>
        <pc:picChg chg="mod">
          <ac:chgData name="도훈 이" userId="657f58dc06bff5e2" providerId="LiveId" clId="{EACAB962-ECA3-4572-9343-85B6356FA0A5}" dt="2023-10-13T05:30:50.619" v="973" actId="1076"/>
          <ac:picMkLst>
            <pc:docMk/>
            <pc:sldMk cId="0" sldId="258"/>
            <ac:picMk id="961" creationId="{9DF2333F-2F9E-095A-C97B-F4FC25BD997D}"/>
          </ac:picMkLst>
        </pc:picChg>
        <pc:picChg chg="mod">
          <ac:chgData name="도훈 이" userId="657f58dc06bff5e2" providerId="LiveId" clId="{EACAB962-ECA3-4572-9343-85B6356FA0A5}" dt="2023-10-13T05:30:30.583" v="967"/>
          <ac:picMkLst>
            <pc:docMk/>
            <pc:sldMk cId="0" sldId="258"/>
            <ac:picMk id="962" creationId="{4CAD5FB4-4025-73AC-2B76-F100E027CBEB}"/>
          </ac:picMkLst>
        </pc:picChg>
        <pc:picChg chg="mod">
          <ac:chgData name="도훈 이" userId="657f58dc06bff5e2" providerId="LiveId" clId="{EACAB962-ECA3-4572-9343-85B6356FA0A5}" dt="2023-10-13T05:30:30.583" v="967"/>
          <ac:picMkLst>
            <pc:docMk/>
            <pc:sldMk cId="0" sldId="258"/>
            <ac:picMk id="963" creationId="{5B8B4A6B-DE55-E8C7-94B9-ACBA4A8481B7}"/>
          </ac:picMkLst>
        </pc:picChg>
        <pc:picChg chg="add mod">
          <ac:chgData name="도훈 이" userId="657f58dc06bff5e2" providerId="LiveId" clId="{EACAB962-ECA3-4572-9343-85B6356FA0A5}" dt="2023-10-13T05:35:36.352" v="1057" actId="1036"/>
          <ac:picMkLst>
            <pc:docMk/>
            <pc:sldMk cId="0" sldId="258"/>
            <ac:picMk id="974" creationId="{0292B636-863F-BAA5-7038-C4CFF8A1C3DC}"/>
          </ac:picMkLst>
        </pc:picChg>
        <pc:picChg chg="add mod">
          <ac:chgData name="도훈 이" userId="657f58dc06bff5e2" providerId="LiveId" clId="{EACAB962-ECA3-4572-9343-85B6356FA0A5}" dt="2023-10-13T05:35:36.352" v="1057" actId="1036"/>
          <ac:picMkLst>
            <pc:docMk/>
            <pc:sldMk cId="0" sldId="258"/>
            <ac:picMk id="975" creationId="{91E0B43B-7362-6522-A180-BF0535424C9B}"/>
          </ac:picMkLst>
        </pc:picChg>
        <pc:picChg chg="add mod">
          <ac:chgData name="도훈 이" userId="657f58dc06bff5e2" providerId="LiveId" clId="{EACAB962-ECA3-4572-9343-85B6356FA0A5}" dt="2023-10-13T05:35:36.352" v="1057" actId="1036"/>
          <ac:picMkLst>
            <pc:docMk/>
            <pc:sldMk cId="0" sldId="258"/>
            <ac:picMk id="976" creationId="{646ACDE9-339C-663C-38B5-F6F14BB47BC5}"/>
          </ac:picMkLst>
        </pc:picChg>
        <pc:picChg chg="add mod">
          <ac:chgData name="도훈 이" userId="657f58dc06bff5e2" providerId="LiveId" clId="{EACAB962-ECA3-4572-9343-85B6356FA0A5}" dt="2023-10-13T05:35:36.352" v="1057" actId="1036"/>
          <ac:picMkLst>
            <pc:docMk/>
            <pc:sldMk cId="0" sldId="258"/>
            <ac:picMk id="977" creationId="{39C41F84-9BE8-4745-82DD-09F22334FCF0}"/>
          </ac:picMkLst>
        </pc:picChg>
        <pc:picChg chg="add mod">
          <ac:chgData name="도훈 이" userId="657f58dc06bff5e2" providerId="LiveId" clId="{EACAB962-ECA3-4572-9343-85B6356FA0A5}" dt="2023-10-13T05:38:50.631" v="1146" actId="1036"/>
          <ac:picMkLst>
            <pc:docMk/>
            <pc:sldMk cId="0" sldId="258"/>
            <ac:picMk id="978" creationId="{D253AEE9-8FC5-0E89-CE6E-A2A06B15998C}"/>
          </ac:picMkLst>
        </pc:picChg>
        <pc:picChg chg="add del">
          <ac:chgData name="도훈 이" userId="657f58dc06bff5e2" providerId="LiveId" clId="{EACAB962-ECA3-4572-9343-85B6356FA0A5}" dt="2023-10-13T04:34:18.372" v="962" actId="478"/>
          <ac:picMkLst>
            <pc:docMk/>
            <pc:sldMk cId="0" sldId="258"/>
            <ac:picMk id="1026" creationId="{3635C0B5-BA86-9081-FC3B-D54A7C65AE78}"/>
          </ac:picMkLst>
        </pc:picChg>
        <pc:cxnChg chg="mod">
          <ac:chgData name="도훈 이" userId="657f58dc06bff5e2" providerId="LiveId" clId="{EACAB962-ECA3-4572-9343-85B6356FA0A5}" dt="2023-10-13T04:30:00.834" v="952"/>
          <ac:cxnSpMkLst>
            <pc:docMk/>
            <pc:sldMk cId="0" sldId="258"/>
            <ac:cxnSpMk id="21" creationId="{A5960747-574D-E938-AEF6-6098521D6658}"/>
          </ac:cxnSpMkLst>
        </pc:cxnChg>
        <pc:cxnChg chg="mod">
          <ac:chgData name="도훈 이" userId="657f58dc06bff5e2" providerId="LiveId" clId="{EACAB962-ECA3-4572-9343-85B6356FA0A5}" dt="2023-10-13T04:30:00.834" v="952"/>
          <ac:cxnSpMkLst>
            <pc:docMk/>
            <pc:sldMk cId="0" sldId="258"/>
            <ac:cxnSpMk id="23" creationId="{4A200391-3686-1830-3D82-A1A79562DF70}"/>
          </ac:cxnSpMkLst>
        </pc:cxnChg>
        <pc:cxnChg chg="mod">
          <ac:chgData name="도훈 이" userId="657f58dc06bff5e2" providerId="LiveId" clId="{EACAB962-ECA3-4572-9343-85B6356FA0A5}" dt="2023-10-13T04:30:00.834" v="952"/>
          <ac:cxnSpMkLst>
            <pc:docMk/>
            <pc:sldMk cId="0" sldId="258"/>
            <ac:cxnSpMk id="24" creationId="{08BD1E9E-0349-6693-9584-4E5CE1793F6E}"/>
          </ac:cxnSpMkLst>
        </pc:cxnChg>
        <pc:cxnChg chg="add del mod">
          <ac:chgData name="도훈 이" userId="657f58dc06bff5e2" providerId="LiveId" clId="{EACAB962-ECA3-4572-9343-85B6356FA0A5}" dt="2023-10-13T04:30:05.899" v="955"/>
          <ac:cxnSpMkLst>
            <pc:docMk/>
            <pc:sldMk cId="0" sldId="258"/>
            <ac:cxnSpMk id="42" creationId="{CBE2B4A1-B165-7039-2E34-7EEF6DFBF880}"/>
          </ac:cxnSpMkLst>
        </pc:cxnChg>
        <pc:cxnChg chg="add del mod">
          <ac:chgData name="도훈 이" userId="657f58dc06bff5e2" providerId="LiveId" clId="{EACAB962-ECA3-4572-9343-85B6356FA0A5}" dt="2023-10-13T04:30:05.899" v="955"/>
          <ac:cxnSpMkLst>
            <pc:docMk/>
            <pc:sldMk cId="0" sldId="258"/>
            <ac:cxnSpMk id="52" creationId="{9721D62B-9921-F8BB-40F4-B472331A4D19}"/>
          </ac:cxnSpMkLst>
        </pc:cxnChg>
        <pc:cxnChg chg="mod">
          <ac:chgData name="도훈 이" userId="657f58dc06bff5e2" providerId="LiveId" clId="{EACAB962-ECA3-4572-9343-85B6356FA0A5}" dt="2023-10-13T05:30:30.583" v="967"/>
          <ac:cxnSpMkLst>
            <pc:docMk/>
            <pc:sldMk cId="0" sldId="258"/>
            <ac:cxnSpMk id="964" creationId="{676778BB-6E0E-891B-6BBB-CDAE4B02C093}"/>
          </ac:cxnSpMkLst>
        </pc:cxnChg>
        <pc:cxnChg chg="mod">
          <ac:chgData name="도훈 이" userId="657f58dc06bff5e2" providerId="LiveId" clId="{EACAB962-ECA3-4572-9343-85B6356FA0A5}" dt="2023-10-13T05:31:01.191" v="977" actId="478"/>
          <ac:cxnSpMkLst>
            <pc:docMk/>
            <pc:sldMk cId="0" sldId="258"/>
            <ac:cxnSpMk id="965" creationId="{1432E51D-9BFF-2271-80F2-9666939D1818}"/>
          </ac:cxnSpMkLst>
        </pc:cxnChg>
        <pc:cxnChg chg="mod">
          <ac:chgData name="도훈 이" userId="657f58dc06bff5e2" providerId="LiveId" clId="{EACAB962-ECA3-4572-9343-85B6356FA0A5}" dt="2023-10-13T05:30:47.480" v="972" actId="1076"/>
          <ac:cxnSpMkLst>
            <pc:docMk/>
            <pc:sldMk cId="0" sldId="258"/>
            <ac:cxnSpMk id="966" creationId="{6E4EFAB1-93C9-9476-AC64-1257D33028C8}"/>
          </ac:cxnSpMkLst>
        </pc:cxnChg>
        <pc:cxnChg chg="add mod">
          <ac:chgData name="도훈 이" userId="657f58dc06bff5e2" providerId="LiveId" clId="{EACAB962-ECA3-4572-9343-85B6356FA0A5}" dt="2023-10-13T05:51:14.032" v="1231" actId="1582"/>
          <ac:cxnSpMkLst>
            <pc:docMk/>
            <pc:sldMk cId="0" sldId="258"/>
            <ac:cxnSpMk id="980" creationId="{D2154C40-BCE4-4673-0AB2-4E8566C6C1ED}"/>
          </ac:cxnSpMkLst>
        </pc:cxnChg>
        <pc:cxnChg chg="add del mod">
          <ac:chgData name="도훈 이" userId="657f58dc06bff5e2" providerId="LiveId" clId="{EACAB962-ECA3-4572-9343-85B6356FA0A5}" dt="2023-10-13T05:33:51.590" v="1010" actId="478"/>
          <ac:cxnSpMkLst>
            <pc:docMk/>
            <pc:sldMk cId="0" sldId="258"/>
            <ac:cxnSpMk id="982" creationId="{C939BF85-2B27-CDDA-E692-2195541D6EF8}"/>
          </ac:cxnSpMkLst>
        </pc:cxnChg>
        <pc:cxnChg chg="add del">
          <ac:chgData name="도훈 이" userId="657f58dc06bff5e2" providerId="LiveId" clId="{EACAB962-ECA3-4572-9343-85B6356FA0A5}" dt="2023-10-13T05:32:18.168" v="990" actId="478"/>
          <ac:cxnSpMkLst>
            <pc:docMk/>
            <pc:sldMk cId="0" sldId="258"/>
            <ac:cxnSpMk id="984" creationId="{35110426-30B1-9B4B-AD31-D898D192F27F}"/>
          </ac:cxnSpMkLst>
        </pc:cxnChg>
        <pc:cxnChg chg="add del mod">
          <ac:chgData name="도훈 이" userId="657f58dc06bff5e2" providerId="LiveId" clId="{EACAB962-ECA3-4572-9343-85B6356FA0A5}" dt="2023-10-13T05:33:19.835" v="1002" actId="478"/>
          <ac:cxnSpMkLst>
            <pc:docMk/>
            <pc:sldMk cId="0" sldId="258"/>
            <ac:cxnSpMk id="986" creationId="{E13D011A-9A41-A20E-E4E4-C39A0C27EAD0}"/>
          </ac:cxnSpMkLst>
        </pc:cxnChg>
        <pc:cxnChg chg="add del mod">
          <ac:chgData name="도훈 이" userId="657f58dc06bff5e2" providerId="LiveId" clId="{EACAB962-ECA3-4572-9343-85B6356FA0A5}" dt="2023-10-13T05:33:50.754" v="1009" actId="478"/>
          <ac:cxnSpMkLst>
            <pc:docMk/>
            <pc:sldMk cId="0" sldId="258"/>
            <ac:cxnSpMk id="990" creationId="{637F3B2E-0CEA-7C43-B99B-DB8FA79AA80A}"/>
          </ac:cxnSpMkLst>
        </pc:cxnChg>
        <pc:cxnChg chg="add mod">
          <ac:chgData name="도훈 이" userId="657f58dc06bff5e2" providerId="LiveId" clId="{EACAB962-ECA3-4572-9343-85B6356FA0A5}" dt="2023-10-13T05:51:14.032" v="1231" actId="1582"/>
          <ac:cxnSpMkLst>
            <pc:docMk/>
            <pc:sldMk cId="0" sldId="258"/>
            <ac:cxnSpMk id="992" creationId="{57C5DC41-1B8A-4FE0-0B8F-764CF4C74619}"/>
          </ac:cxnSpMkLst>
        </pc:cxnChg>
        <pc:cxnChg chg="add mod">
          <ac:chgData name="도훈 이" userId="657f58dc06bff5e2" providerId="LiveId" clId="{EACAB962-ECA3-4572-9343-85B6356FA0A5}" dt="2023-10-13T05:51:14.032" v="1231" actId="1582"/>
          <ac:cxnSpMkLst>
            <pc:docMk/>
            <pc:sldMk cId="0" sldId="258"/>
            <ac:cxnSpMk id="994" creationId="{6918F761-A643-E554-9D6C-DE53469A4AB4}"/>
          </ac:cxnSpMkLst>
        </pc:cxnChg>
        <pc:cxnChg chg="add mod">
          <ac:chgData name="도훈 이" userId="657f58dc06bff5e2" providerId="LiveId" clId="{EACAB962-ECA3-4572-9343-85B6356FA0A5}" dt="2023-10-13T05:51:14.032" v="1231" actId="1582"/>
          <ac:cxnSpMkLst>
            <pc:docMk/>
            <pc:sldMk cId="0" sldId="258"/>
            <ac:cxnSpMk id="996" creationId="{B93AC09B-AC50-F702-3B28-06793AF1A616}"/>
          </ac:cxnSpMkLst>
        </pc:cxnChg>
        <pc:cxnChg chg="add mod">
          <ac:chgData name="도훈 이" userId="657f58dc06bff5e2" providerId="LiveId" clId="{EACAB962-ECA3-4572-9343-85B6356FA0A5}" dt="2023-10-13T05:51:14.032" v="1231" actId="1582"/>
          <ac:cxnSpMkLst>
            <pc:docMk/>
            <pc:sldMk cId="0" sldId="258"/>
            <ac:cxnSpMk id="998" creationId="{B2BE7473-AD2B-C48B-36ED-31E7E20DA5E9}"/>
          </ac:cxnSpMkLst>
        </pc:cxnChg>
      </pc:sldChg>
      <pc:sldChg chg="del">
        <pc:chgData name="도훈 이" userId="657f58dc06bff5e2" providerId="LiveId" clId="{EACAB962-ECA3-4572-9343-85B6356FA0A5}" dt="2023-10-13T06:14:39.366" v="1803" actId="47"/>
        <pc:sldMkLst>
          <pc:docMk/>
          <pc:sldMk cId="0" sldId="259"/>
        </pc:sldMkLst>
      </pc:sldChg>
      <pc:sldChg chg="del">
        <pc:chgData name="도훈 이" userId="657f58dc06bff5e2" providerId="LiveId" clId="{EACAB962-ECA3-4572-9343-85B6356FA0A5}" dt="2023-10-13T06:14:40.493" v="1804" actId="47"/>
        <pc:sldMkLst>
          <pc:docMk/>
          <pc:sldMk cId="0" sldId="260"/>
        </pc:sldMkLst>
      </pc:sldChg>
      <pc:sldChg chg="del">
        <pc:chgData name="도훈 이" userId="657f58dc06bff5e2" providerId="LiveId" clId="{EACAB962-ECA3-4572-9343-85B6356FA0A5}" dt="2023-10-13T06:14:41.792" v="1805" actId="47"/>
        <pc:sldMkLst>
          <pc:docMk/>
          <pc:sldMk cId="0" sldId="261"/>
        </pc:sldMkLst>
      </pc:sldChg>
      <pc:sldChg chg="del">
        <pc:chgData name="도훈 이" userId="657f58dc06bff5e2" providerId="LiveId" clId="{EACAB962-ECA3-4572-9343-85B6356FA0A5}" dt="2023-10-13T06:14:42.676" v="1806" actId="47"/>
        <pc:sldMkLst>
          <pc:docMk/>
          <pc:sldMk cId="0" sldId="262"/>
        </pc:sldMkLst>
      </pc:sldChg>
      <pc:sldChg chg="del">
        <pc:chgData name="도훈 이" userId="657f58dc06bff5e2" providerId="LiveId" clId="{EACAB962-ECA3-4572-9343-85B6356FA0A5}" dt="2023-10-13T06:14:43.765" v="1807" actId="47"/>
        <pc:sldMkLst>
          <pc:docMk/>
          <pc:sldMk cId="0" sldId="263"/>
        </pc:sldMkLst>
      </pc:sldChg>
      <pc:sldChg chg="del">
        <pc:chgData name="도훈 이" userId="657f58dc06bff5e2" providerId="LiveId" clId="{EACAB962-ECA3-4572-9343-85B6356FA0A5}" dt="2023-10-13T06:17:16.853" v="1985" actId="47"/>
        <pc:sldMkLst>
          <pc:docMk/>
          <pc:sldMk cId="0" sldId="264"/>
        </pc:sldMkLst>
      </pc:sldChg>
      <pc:sldChg chg="addSp delSp modSp mod">
        <pc:chgData name="도훈 이" userId="657f58dc06bff5e2" providerId="LiveId" clId="{EACAB962-ECA3-4572-9343-85B6356FA0A5}" dt="2023-10-13T06:18:06.426" v="2009" actId="478"/>
        <pc:sldMkLst>
          <pc:docMk/>
          <pc:sldMk cId="0" sldId="265"/>
        </pc:sldMkLst>
        <pc:grpChg chg="add del mod">
          <ac:chgData name="도훈 이" userId="657f58dc06bff5e2" providerId="LiveId" clId="{EACAB962-ECA3-4572-9343-85B6356FA0A5}" dt="2023-10-13T06:17:57.221" v="2006" actId="478"/>
          <ac:grpSpMkLst>
            <pc:docMk/>
            <pc:sldMk cId="0" sldId="265"/>
            <ac:grpSpMk id="2" creationId="{E3E4F534-D94F-3A7F-00A5-61F6794170C6}"/>
          </ac:grpSpMkLst>
        </pc:grpChg>
        <pc:grpChg chg="mod">
          <ac:chgData name="도훈 이" userId="657f58dc06bff5e2" providerId="LiveId" clId="{EACAB962-ECA3-4572-9343-85B6356FA0A5}" dt="2023-10-13T04:17:46.126" v="887"/>
          <ac:grpSpMkLst>
            <pc:docMk/>
            <pc:sldMk cId="0" sldId="265"/>
            <ac:grpSpMk id="4" creationId="{7A9465A2-4A3D-D06E-50DA-27F8B4399EEE}"/>
          </ac:grpSpMkLst>
        </pc:grpChg>
        <pc:grpChg chg="mod">
          <ac:chgData name="도훈 이" userId="657f58dc06bff5e2" providerId="LiveId" clId="{EACAB962-ECA3-4572-9343-85B6356FA0A5}" dt="2023-10-13T04:17:46.126" v="887"/>
          <ac:grpSpMkLst>
            <pc:docMk/>
            <pc:sldMk cId="0" sldId="265"/>
            <ac:grpSpMk id="5" creationId="{E61DE279-3D04-6C74-B1A9-DE0A2736F384}"/>
          </ac:grpSpMkLst>
        </pc:grpChg>
        <pc:grpChg chg="add del mod">
          <ac:chgData name="도훈 이" userId="657f58dc06bff5e2" providerId="LiveId" clId="{EACAB962-ECA3-4572-9343-85B6356FA0A5}" dt="2023-10-13T06:18:00.337" v="2007" actId="478"/>
          <ac:grpSpMkLst>
            <pc:docMk/>
            <pc:sldMk cId="0" sldId="265"/>
            <ac:grpSpMk id="9" creationId="{844519C0-0A7A-ADA5-B607-A180246A28CE}"/>
          </ac:grpSpMkLst>
        </pc:grpChg>
        <pc:picChg chg="mod">
          <ac:chgData name="도훈 이" userId="657f58dc06bff5e2" providerId="LiveId" clId="{EACAB962-ECA3-4572-9343-85B6356FA0A5}" dt="2023-10-13T04:17:46.126" v="887"/>
          <ac:picMkLst>
            <pc:docMk/>
            <pc:sldMk cId="0" sldId="265"/>
            <ac:picMk id="7" creationId="{12732500-50A9-3C6C-A7F2-104DF60E45B0}"/>
          </ac:picMkLst>
        </pc:picChg>
        <pc:picChg chg="mod">
          <ac:chgData name="도훈 이" userId="657f58dc06bff5e2" providerId="LiveId" clId="{EACAB962-ECA3-4572-9343-85B6356FA0A5}" dt="2023-10-13T04:17:46.126" v="887"/>
          <ac:picMkLst>
            <pc:docMk/>
            <pc:sldMk cId="0" sldId="265"/>
            <ac:picMk id="8" creationId="{2B968909-1E91-B400-BA1D-B0F3C31EC491}"/>
          </ac:picMkLst>
        </pc:picChg>
        <pc:picChg chg="mod">
          <ac:chgData name="도훈 이" userId="657f58dc06bff5e2" providerId="LiveId" clId="{EACAB962-ECA3-4572-9343-85B6356FA0A5}" dt="2023-10-13T04:18:04.599" v="890"/>
          <ac:picMkLst>
            <pc:docMk/>
            <pc:sldMk cId="0" sldId="265"/>
            <ac:picMk id="11" creationId="{26E1BF74-6D34-F035-43E6-DAE81841710A}"/>
          </ac:picMkLst>
        </pc:picChg>
        <pc:picChg chg="del">
          <ac:chgData name="도훈 이" userId="657f58dc06bff5e2" providerId="LiveId" clId="{EACAB962-ECA3-4572-9343-85B6356FA0A5}" dt="2023-10-13T06:18:06.426" v="2009" actId="478"/>
          <ac:picMkLst>
            <pc:docMk/>
            <pc:sldMk cId="0" sldId="265"/>
            <ac:picMk id="26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6:18:02.632" v="2008" actId="478"/>
          <ac:picMkLst>
            <pc:docMk/>
            <pc:sldMk cId="0" sldId="265"/>
            <ac:picMk id="30" creationId="{00000000-0000-0000-0000-000000000000}"/>
          </ac:picMkLst>
        </pc:picChg>
      </pc:sldChg>
      <pc:sldChg chg="add del setBg">
        <pc:chgData name="도훈 이" userId="657f58dc06bff5e2" providerId="LiveId" clId="{EACAB962-ECA3-4572-9343-85B6356FA0A5}" dt="2023-10-13T06:14:38.265" v="1802" actId="47"/>
        <pc:sldMkLst>
          <pc:docMk/>
          <pc:sldMk cId="2738885822" sldId="266"/>
        </pc:sldMkLst>
      </pc:sldChg>
      <pc:sldChg chg="addSp delSp modSp add del mod setBg">
        <pc:chgData name="도훈 이" userId="657f58dc06bff5e2" providerId="LiveId" clId="{EACAB962-ECA3-4572-9343-85B6356FA0A5}" dt="2023-10-13T06:31:21.081" v="2790" actId="47"/>
        <pc:sldMkLst>
          <pc:docMk/>
          <pc:sldMk cId="109553396" sldId="267"/>
        </pc:sldMkLst>
        <pc:spChg chg="add mod">
          <ac:chgData name="도훈 이" userId="657f58dc06bff5e2" providerId="LiveId" clId="{EACAB962-ECA3-4572-9343-85B6356FA0A5}" dt="2023-10-13T06:00:20.774" v="1269"/>
          <ac:spMkLst>
            <pc:docMk/>
            <pc:sldMk cId="109553396" sldId="267"/>
            <ac:spMk id="2" creationId="{DE8281EB-D34C-DC11-9464-6FC75062A32D}"/>
          </ac:spMkLst>
        </pc:spChg>
        <pc:grpChg chg="mod">
          <ac:chgData name="도훈 이" userId="657f58dc06bff5e2" providerId="LiveId" clId="{EACAB962-ECA3-4572-9343-85B6356FA0A5}" dt="2023-10-13T04:29:30.939" v="949" actId="1076"/>
          <ac:grpSpMkLst>
            <pc:docMk/>
            <pc:sldMk cId="109553396" sldId="267"/>
            <ac:grpSpMk id="1001" creationId="{00000000-0000-0000-0000-000000000000}"/>
          </ac:grpSpMkLst>
        </pc:grpChg>
        <pc:grpChg chg="add del mod">
          <ac:chgData name="도훈 이" userId="657f58dc06bff5e2" providerId="LiveId" clId="{EACAB962-ECA3-4572-9343-85B6356FA0A5}" dt="2023-10-13T06:17:24.162" v="1987" actId="1076"/>
          <ac:grpSpMkLst>
            <pc:docMk/>
            <pc:sldMk cId="109553396" sldId="267"/>
            <ac:grpSpMk id="1011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6:00:13.143" v="1267" actId="478"/>
          <ac:grpSpMkLst>
            <pc:docMk/>
            <pc:sldMk cId="109553396" sldId="267"/>
            <ac:grpSpMk id="1012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6:00:11.813" v="1266" actId="478"/>
          <ac:grpSpMkLst>
            <pc:docMk/>
            <pc:sldMk cId="109553396" sldId="267"/>
            <ac:grpSpMk id="1015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6:00:09.336" v="1265" actId="478"/>
          <ac:grpSpMkLst>
            <pc:docMk/>
            <pc:sldMk cId="109553396" sldId="267"/>
            <ac:grpSpMk id="1016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6:17:28.042" v="1988" actId="478"/>
          <ac:grpSpMkLst>
            <pc:docMk/>
            <pc:sldMk cId="109553396" sldId="267"/>
            <ac:grpSpMk id="1023" creationId="{00000000-0000-0000-0000-000000000000}"/>
          </ac:grpSpMkLst>
        </pc:grpChg>
      </pc:sldChg>
      <pc:sldChg chg="addSp delSp modSp add mod setBg modNotesTx">
        <pc:chgData name="도훈 이" userId="657f58dc06bff5e2" providerId="LiveId" clId="{EACAB962-ECA3-4572-9343-85B6356FA0A5}" dt="2023-10-13T06:12:24.883" v="1452"/>
        <pc:sldMkLst>
          <pc:docMk/>
          <pc:sldMk cId="2161670554" sldId="268"/>
        </pc:sldMkLst>
        <pc:spChg chg="add mod">
          <ac:chgData name="도훈 이" userId="657f58dc06bff5e2" providerId="LiveId" clId="{EACAB962-ECA3-4572-9343-85B6356FA0A5}" dt="2023-10-13T05:54:59.052" v="1253" actId="207"/>
          <ac:spMkLst>
            <pc:docMk/>
            <pc:sldMk cId="2161670554" sldId="268"/>
            <ac:spMk id="2" creationId="{BC20220B-6D0D-5C2A-B245-C382B4C87836}"/>
          </ac:spMkLst>
        </pc:spChg>
        <pc:spChg chg="add del">
          <ac:chgData name="도훈 이" userId="657f58dc06bff5e2" providerId="LiveId" clId="{EACAB962-ECA3-4572-9343-85B6356FA0A5}" dt="2023-10-13T05:58:49.044" v="1258"/>
          <ac:spMkLst>
            <pc:docMk/>
            <pc:sldMk cId="2161670554" sldId="268"/>
            <ac:spMk id="4" creationId="{2AF10A91-D735-D0FD-A494-30E2A96DA716}"/>
          </ac:spMkLst>
        </pc:spChg>
        <pc:spChg chg="add del mod">
          <ac:chgData name="도훈 이" userId="657f58dc06bff5e2" providerId="LiveId" clId="{EACAB962-ECA3-4572-9343-85B6356FA0A5}" dt="2023-10-13T06:10:36.788" v="1419" actId="478"/>
          <ac:spMkLst>
            <pc:docMk/>
            <pc:sldMk cId="2161670554" sldId="268"/>
            <ac:spMk id="5" creationId="{2313AA42-5391-66F3-114A-CB095A332C92}"/>
          </ac:spMkLst>
        </pc:spChg>
        <pc:spChg chg="add del mod">
          <ac:chgData name="도훈 이" userId="657f58dc06bff5e2" providerId="LiveId" clId="{EACAB962-ECA3-4572-9343-85B6356FA0A5}" dt="2023-10-13T06:09:26.726" v="1403" actId="478"/>
          <ac:spMkLst>
            <pc:docMk/>
            <pc:sldMk cId="2161670554" sldId="268"/>
            <ac:spMk id="6" creationId="{5ABC9DF3-EE22-7258-CBE0-433C7AF3BEA9}"/>
          </ac:spMkLst>
        </pc:spChg>
        <pc:spChg chg="add mod">
          <ac:chgData name="도훈 이" userId="657f58dc06bff5e2" providerId="LiveId" clId="{EACAB962-ECA3-4572-9343-85B6356FA0A5}" dt="2023-10-13T06:11:11.475" v="1425" actId="1582"/>
          <ac:spMkLst>
            <pc:docMk/>
            <pc:sldMk cId="2161670554" sldId="268"/>
            <ac:spMk id="7" creationId="{414B45A0-FEF6-918F-77DD-C6A47EF42D44}"/>
          </ac:spMkLst>
        </pc:spChg>
        <pc:spChg chg="add mod">
          <ac:chgData name="도훈 이" userId="657f58dc06bff5e2" providerId="LiveId" clId="{EACAB962-ECA3-4572-9343-85B6356FA0A5}" dt="2023-10-13T06:11:18.707" v="1428" actId="14100"/>
          <ac:spMkLst>
            <pc:docMk/>
            <pc:sldMk cId="2161670554" sldId="268"/>
            <ac:spMk id="10" creationId="{B34D22B5-ADA9-3F2D-011F-324D23D63308}"/>
          </ac:spMkLst>
        </pc:spChg>
        <pc:spChg chg="add del mod">
          <ac:chgData name="도훈 이" userId="657f58dc06bff5e2" providerId="LiveId" clId="{EACAB962-ECA3-4572-9343-85B6356FA0A5}" dt="2023-10-13T06:12:24.883" v="1452"/>
          <ac:spMkLst>
            <pc:docMk/>
            <pc:sldMk cId="2161670554" sldId="268"/>
            <ac:spMk id="13" creationId="{CE15D21B-F991-4D68-FA5B-BA0114CFB974}"/>
          </ac:spMkLst>
        </pc:spChg>
        <pc:spChg chg="add mod">
          <ac:chgData name="도훈 이" userId="657f58dc06bff5e2" providerId="LiveId" clId="{EACAB962-ECA3-4572-9343-85B6356FA0A5}" dt="2023-10-13T06:12:20.035" v="1449" actId="1037"/>
          <ac:spMkLst>
            <pc:docMk/>
            <pc:sldMk cId="2161670554" sldId="268"/>
            <ac:spMk id="14" creationId="{CBE5DB58-C6E7-D339-AC64-66F40D0F39E2}"/>
          </ac:spMkLst>
        </pc:spChg>
        <pc:spChg chg="del">
          <ac:chgData name="도훈 이" userId="657f58dc06bff5e2" providerId="LiveId" clId="{EACAB962-ECA3-4572-9343-85B6356FA0A5}" dt="2023-10-13T05:52:35.943" v="1238" actId="478"/>
          <ac:spMkLst>
            <pc:docMk/>
            <pc:sldMk cId="2161670554" sldId="268"/>
            <ac:spMk id="64" creationId="{4C212495-2A83-3F2B-0278-CEBE6D27D2CF}"/>
          </ac:spMkLst>
        </pc:spChg>
        <pc:spChg chg="del">
          <ac:chgData name="도훈 이" userId="657f58dc06bff5e2" providerId="LiveId" clId="{EACAB962-ECA3-4572-9343-85B6356FA0A5}" dt="2023-10-13T05:53:17.544" v="1249" actId="478"/>
          <ac:spMkLst>
            <pc:docMk/>
            <pc:sldMk cId="2161670554" sldId="268"/>
            <ac:spMk id="66" creationId="{D25D04F7-F52A-70A3-799E-81211F76C468}"/>
          </ac:spMkLst>
        </pc:spChg>
        <pc:spChg chg="del">
          <ac:chgData name="도훈 이" userId="657f58dc06bff5e2" providerId="LiveId" clId="{EACAB962-ECA3-4572-9343-85B6356FA0A5}" dt="2023-10-13T05:53:14.237" v="1248" actId="478"/>
          <ac:spMkLst>
            <pc:docMk/>
            <pc:sldMk cId="2161670554" sldId="268"/>
            <ac:spMk id="68" creationId="{04E4B4DC-9B74-AE5E-8EAB-E3FE3717A0EB}"/>
          </ac:spMkLst>
        </pc:spChg>
        <pc:spChg chg="del">
          <ac:chgData name="도훈 이" userId="657f58dc06bff5e2" providerId="LiveId" clId="{EACAB962-ECA3-4572-9343-85B6356FA0A5}" dt="2023-10-13T05:52:43.909" v="1240" actId="478"/>
          <ac:spMkLst>
            <pc:docMk/>
            <pc:sldMk cId="2161670554" sldId="268"/>
            <ac:spMk id="1000" creationId="{CC4169E7-AB1B-69C3-9803-7CE5F41D846B}"/>
          </ac:spMkLst>
        </pc:spChg>
        <pc:spChg chg="del">
          <ac:chgData name="도훈 이" userId="657f58dc06bff5e2" providerId="LiveId" clId="{EACAB962-ECA3-4572-9343-85B6356FA0A5}" dt="2023-10-13T05:52:40.457" v="1239" actId="478"/>
          <ac:spMkLst>
            <pc:docMk/>
            <pc:sldMk cId="2161670554" sldId="268"/>
            <ac:spMk id="1021" creationId="{F7B77183-EEBF-EA77-5ACA-58057AF172CE}"/>
          </ac:spMkLst>
        </pc:spChg>
        <pc:spChg chg="del">
          <ac:chgData name="도훈 이" userId="657f58dc06bff5e2" providerId="LiveId" clId="{EACAB962-ECA3-4572-9343-85B6356FA0A5}" dt="2023-10-13T05:52:47.957" v="1241" actId="478"/>
          <ac:spMkLst>
            <pc:docMk/>
            <pc:sldMk cId="2161670554" sldId="268"/>
            <ac:spMk id="1022" creationId="{D90035D4-817A-D417-99BD-5302242CC793}"/>
          </ac:spMkLst>
        </pc:spChg>
        <pc:spChg chg="del">
          <ac:chgData name="도훈 이" userId="657f58dc06bff5e2" providerId="LiveId" clId="{EACAB962-ECA3-4572-9343-85B6356FA0A5}" dt="2023-10-13T05:52:51.349" v="1242" actId="478"/>
          <ac:spMkLst>
            <pc:docMk/>
            <pc:sldMk cId="2161670554" sldId="268"/>
            <ac:spMk id="1023" creationId="{5B9BD836-338B-945A-ED05-DA1CF5C4536C}"/>
          </ac:spMkLst>
        </pc:spChg>
        <pc:picChg chg="del">
          <ac:chgData name="도훈 이" userId="657f58dc06bff5e2" providerId="LiveId" clId="{EACAB962-ECA3-4572-9343-85B6356FA0A5}" dt="2023-10-13T05:52:23.949" v="1233" actId="478"/>
          <ac:picMkLst>
            <pc:docMk/>
            <pc:sldMk cId="2161670554" sldId="268"/>
            <ac:picMk id="974" creationId="{0292B636-863F-BAA5-7038-C4CFF8A1C3DC}"/>
          </ac:picMkLst>
        </pc:picChg>
        <pc:picChg chg="del">
          <ac:chgData name="도훈 이" userId="657f58dc06bff5e2" providerId="LiveId" clId="{EACAB962-ECA3-4572-9343-85B6356FA0A5}" dt="2023-10-13T05:52:25.787" v="1234" actId="478"/>
          <ac:picMkLst>
            <pc:docMk/>
            <pc:sldMk cId="2161670554" sldId="268"/>
            <ac:picMk id="975" creationId="{91E0B43B-7362-6522-A180-BF0535424C9B}"/>
          </ac:picMkLst>
        </pc:picChg>
        <pc:picChg chg="del">
          <ac:chgData name="도훈 이" userId="657f58dc06bff5e2" providerId="LiveId" clId="{EACAB962-ECA3-4572-9343-85B6356FA0A5}" dt="2023-10-13T05:52:28.175" v="1235" actId="478"/>
          <ac:picMkLst>
            <pc:docMk/>
            <pc:sldMk cId="2161670554" sldId="268"/>
            <ac:picMk id="976" creationId="{646ACDE9-339C-663C-38B5-F6F14BB47BC5}"/>
          </ac:picMkLst>
        </pc:picChg>
        <pc:picChg chg="del">
          <ac:chgData name="도훈 이" userId="657f58dc06bff5e2" providerId="LiveId" clId="{EACAB962-ECA3-4572-9343-85B6356FA0A5}" dt="2023-10-13T05:52:29.830" v="1236" actId="478"/>
          <ac:picMkLst>
            <pc:docMk/>
            <pc:sldMk cId="2161670554" sldId="268"/>
            <ac:picMk id="977" creationId="{39C41F84-9BE8-4745-82DD-09F22334FCF0}"/>
          </ac:picMkLst>
        </pc:picChg>
        <pc:picChg chg="del">
          <ac:chgData name="도훈 이" userId="657f58dc06bff5e2" providerId="LiveId" clId="{EACAB962-ECA3-4572-9343-85B6356FA0A5}" dt="2023-10-13T05:52:32.571" v="1237" actId="478"/>
          <ac:picMkLst>
            <pc:docMk/>
            <pc:sldMk cId="2161670554" sldId="268"/>
            <ac:picMk id="978" creationId="{D253AEE9-8FC5-0E89-CE6E-A2A06B15998C}"/>
          </ac:picMkLst>
        </pc:picChg>
        <pc:picChg chg="add mod">
          <ac:chgData name="도훈 이" userId="657f58dc06bff5e2" providerId="LiveId" clId="{EACAB962-ECA3-4572-9343-85B6356FA0A5}" dt="2023-10-13T06:12:23.308" v="1450" actId="1076"/>
          <ac:picMkLst>
            <pc:docMk/>
            <pc:sldMk cId="2161670554" sldId="268"/>
            <ac:picMk id="2050" creationId="{FB85985D-7A01-293F-1998-742BAD514312}"/>
          </ac:picMkLst>
        </pc:picChg>
        <pc:picChg chg="add del">
          <ac:chgData name="도훈 이" userId="657f58dc06bff5e2" providerId="LiveId" clId="{EACAB962-ECA3-4572-9343-85B6356FA0A5}" dt="2023-10-13T05:58:49.044" v="1258"/>
          <ac:picMkLst>
            <pc:docMk/>
            <pc:sldMk cId="2161670554" sldId="268"/>
            <ac:picMk id="2052" creationId="{61E99676-B2CC-5029-4C59-2C3A70769483}"/>
          </ac:picMkLst>
        </pc:picChg>
        <pc:picChg chg="add mod">
          <ac:chgData name="도훈 이" userId="657f58dc06bff5e2" providerId="LiveId" clId="{EACAB962-ECA3-4572-9343-85B6356FA0A5}" dt="2023-10-13T06:10:41.081" v="1421" actId="1076"/>
          <ac:picMkLst>
            <pc:docMk/>
            <pc:sldMk cId="2161670554" sldId="268"/>
            <ac:picMk id="2054" creationId="{05E18DB1-9F1C-5173-437C-6A7E6F27EBBA}"/>
          </ac:picMkLst>
        </pc:picChg>
        <pc:cxnChg chg="del">
          <ac:chgData name="도훈 이" userId="657f58dc06bff5e2" providerId="LiveId" clId="{EACAB962-ECA3-4572-9343-85B6356FA0A5}" dt="2023-10-13T05:52:58.176" v="1245" actId="478"/>
          <ac:cxnSpMkLst>
            <pc:docMk/>
            <pc:sldMk cId="2161670554" sldId="268"/>
            <ac:cxnSpMk id="980" creationId="{D2154C40-BCE4-4673-0AB2-4E8566C6C1ED}"/>
          </ac:cxnSpMkLst>
        </pc:cxnChg>
        <pc:cxnChg chg="del mod">
          <ac:chgData name="도훈 이" userId="657f58dc06bff5e2" providerId="LiveId" clId="{EACAB962-ECA3-4572-9343-85B6356FA0A5}" dt="2023-10-13T05:53:00.704" v="1247" actId="478"/>
          <ac:cxnSpMkLst>
            <pc:docMk/>
            <pc:sldMk cId="2161670554" sldId="268"/>
            <ac:cxnSpMk id="992" creationId="{57C5DC41-1B8A-4FE0-0B8F-764CF4C74619}"/>
          </ac:cxnSpMkLst>
        </pc:cxnChg>
        <pc:cxnChg chg="del mod">
          <ac:chgData name="도훈 이" userId="657f58dc06bff5e2" providerId="LiveId" clId="{EACAB962-ECA3-4572-9343-85B6356FA0A5}" dt="2023-10-13T05:52:59.680" v="1246" actId="478"/>
          <ac:cxnSpMkLst>
            <pc:docMk/>
            <pc:sldMk cId="2161670554" sldId="268"/>
            <ac:cxnSpMk id="994" creationId="{6918F761-A643-E554-9D6C-DE53469A4AB4}"/>
          </ac:cxnSpMkLst>
        </pc:cxnChg>
        <pc:cxnChg chg="del mod">
          <ac:chgData name="도훈 이" userId="657f58dc06bff5e2" providerId="LiveId" clId="{EACAB962-ECA3-4572-9343-85B6356FA0A5}" dt="2023-10-13T05:52:55.513" v="1244" actId="478"/>
          <ac:cxnSpMkLst>
            <pc:docMk/>
            <pc:sldMk cId="2161670554" sldId="268"/>
            <ac:cxnSpMk id="996" creationId="{B93AC09B-AC50-F702-3B28-06793AF1A616}"/>
          </ac:cxnSpMkLst>
        </pc:cxnChg>
        <pc:cxnChg chg="del mod">
          <ac:chgData name="도훈 이" userId="657f58dc06bff5e2" providerId="LiveId" clId="{EACAB962-ECA3-4572-9343-85B6356FA0A5}" dt="2023-10-13T05:52:53.452" v="1243" actId="478"/>
          <ac:cxnSpMkLst>
            <pc:docMk/>
            <pc:sldMk cId="2161670554" sldId="268"/>
            <ac:cxnSpMk id="998" creationId="{B2BE7473-AD2B-C48B-36ED-31E7E20DA5E9}"/>
          </ac:cxnSpMkLst>
        </pc:cxnChg>
      </pc:sldChg>
      <pc:sldChg chg="addSp delSp modSp add mod modNotesTx">
        <pc:chgData name="도훈 이" userId="657f58dc06bff5e2" providerId="LiveId" clId="{EACAB962-ECA3-4572-9343-85B6356FA0A5}" dt="2023-10-13T06:14:28.518" v="1801"/>
        <pc:sldMkLst>
          <pc:docMk/>
          <pc:sldMk cId="598656298" sldId="269"/>
        </pc:sldMkLst>
        <pc:spChg chg="add mod">
          <ac:chgData name="도훈 이" userId="657f58dc06bff5e2" providerId="LiveId" clId="{EACAB962-ECA3-4572-9343-85B6356FA0A5}" dt="2023-10-13T06:02:58.059" v="1280" actId="1035"/>
          <ac:spMkLst>
            <pc:docMk/>
            <pc:sldMk cId="598656298" sldId="269"/>
            <ac:spMk id="4" creationId="{FA91A390-85A6-8C30-2CFD-A19368A9656D}"/>
          </ac:spMkLst>
        </pc:spChg>
        <pc:spChg chg="del">
          <ac:chgData name="도훈 이" userId="657f58dc06bff5e2" providerId="LiveId" clId="{EACAB962-ECA3-4572-9343-85B6356FA0A5}" dt="2023-10-13T06:00:58.232" v="1272" actId="478"/>
          <ac:spMkLst>
            <pc:docMk/>
            <pc:sldMk cId="598656298" sldId="269"/>
            <ac:spMk id="5" creationId="{2313AA42-5391-66F3-114A-CB095A332C92}"/>
          </ac:spMkLst>
        </pc:spChg>
        <pc:spChg chg="del">
          <ac:chgData name="도훈 이" userId="657f58dc06bff5e2" providerId="LiveId" clId="{EACAB962-ECA3-4572-9343-85B6356FA0A5}" dt="2023-10-13T06:00:59.582" v="1273" actId="478"/>
          <ac:spMkLst>
            <pc:docMk/>
            <pc:sldMk cId="598656298" sldId="269"/>
            <ac:spMk id="6" creationId="{5ABC9DF3-EE22-7258-CBE0-433C7AF3BEA9}"/>
          </ac:spMkLst>
        </pc:spChg>
        <pc:spChg chg="add del mod">
          <ac:chgData name="도훈 이" userId="657f58dc06bff5e2" providerId="LiveId" clId="{EACAB962-ECA3-4572-9343-85B6356FA0A5}" dt="2023-10-13T06:14:28.518" v="1801"/>
          <ac:spMkLst>
            <pc:docMk/>
            <pc:sldMk cId="598656298" sldId="269"/>
            <ac:spMk id="7" creationId="{9946146C-1C20-1564-8586-87B1300CC2F8}"/>
          </ac:spMkLst>
        </pc:spChg>
        <pc:spChg chg="add mod">
          <ac:chgData name="도훈 이" userId="657f58dc06bff5e2" providerId="LiveId" clId="{EACAB962-ECA3-4572-9343-85B6356FA0A5}" dt="2023-10-13T06:04:34.038" v="1291" actId="1076"/>
          <ac:spMkLst>
            <pc:docMk/>
            <pc:sldMk cId="598656298" sldId="269"/>
            <ac:spMk id="10" creationId="{57D19C46-8C9C-2265-96B8-D7B03EDCE4B4}"/>
          </ac:spMkLst>
        </pc:spChg>
        <pc:spChg chg="add mod">
          <ac:chgData name="도훈 이" userId="657f58dc06bff5e2" providerId="LiveId" clId="{EACAB962-ECA3-4572-9343-85B6356FA0A5}" dt="2023-10-13T06:13:21.319" v="1634" actId="255"/>
          <ac:spMkLst>
            <pc:docMk/>
            <pc:sldMk cId="598656298" sldId="269"/>
            <ac:spMk id="13" creationId="{FBD50A8A-C8FD-6E26-27DC-C68202E58449}"/>
          </ac:spMkLst>
        </pc:spChg>
        <pc:spChg chg="add mod">
          <ac:chgData name="도훈 이" userId="657f58dc06bff5e2" providerId="LiveId" clId="{EACAB962-ECA3-4572-9343-85B6356FA0A5}" dt="2023-10-13T06:14:17.556" v="1780" actId="20577"/>
          <ac:spMkLst>
            <pc:docMk/>
            <pc:sldMk cId="598656298" sldId="269"/>
            <ac:spMk id="14" creationId="{D200AF69-C8D4-A628-7E13-A8861A674FC5}"/>
          </ac:spMkLst>
        </pc:spChg>
        <pc:grpChg chg="mod">
          <ac:chgData name="도훈 이" userId="657f58dc06bff5e2" providerId="LiveId" clId="{EACAB962-ECA3-4572-9343-85B6356FA0A5}" dt="2023-10-13T06:08:30.672" v="1385" actId="1076"/>
          <ac:grpSpMkLst>
            <pc:docMk/>
            <pc:sldMk cId="598656298" sldId="269"/>
            <ac:grpSpMk id="9" creationId="{0E579D5B-9EA2-154C-BFC6-6CBB387F58B4}"/>
          </ac:grpSpMkLst>
        </pc:grpChg>
        <pc:picChg chg="mod">
          <ac:chgData name="도훈 이" userId="657f58dc06bff5e2" providerId="LiveId" clId="{EACAB962-ECA3-4572-9343-85B6356FA0A5}" dt="2023-10-13T06:08:30.672" v="1385" actId="1076"/>
          <ac:picMkLst>
            <pc:docMk/>
            <pc:sldMk cId="598656298" sldId="269"/>
            <ac:picMk id="11" creationId="{C598E131-5781-6571-4A00-0230F6595F18}"/>
          </ac:picMkLst>
        </pc:picChg>
        <pc:picChg chg="mod">
          <ac:chgData name="도훈 이" userId="657f58dc06bff5e2" providerId="LiveId" clId="{EACAB962-ECA3-4572-9343-85B6356FA0A5}" dt="2023-10-13T06:08:30.672" v="1385" actId="1076"/>
          <ac:picMkLst>
            <pc:docMk/>
            <pc:sldMk cId="598656298" sldId="269"/>
            <ac:picMk id="12" creationId="{AC0015A1-0753-1914-4CCC-F425E85A0ADA}"/>
          </ac:picMkLst>
        </pc:picChg>
        <pc:picChg chg="del">
          <ac:chgData name="도훈 이" userId="657f58dc06bff5e2" providerId="LiveId" clId="{EACAB962-ECA3-4572-9343-85B6356FA0A5}" dt="2023-10-13T06:00:53.943" v="1271" actId="478"/>
          <ac:picMkLst>
            <pc:docMk/>
            <pc:sldMk cId="598656298" sldId="269"/>
            <ac:picMk id="2050" creationId="{FB85985D-7A01-293F-1998-742BAD514312}"/>
          </ac:picMkLst>
        </pc:picChg>
        <pc:picChg chg="add mod">
          <ac:chgData name="도훈 이" userId="657f58dc06bff5e2" providerId="LiveId" clId="{EACAB962-ECA3-4572-9343-85B6356FA0A5}" dt="2023-10-13T06:09:15.012" v="1396" actId="1076"/>
          <ac:picMkLst>
            <pc:docMk/>
            <pc:sldMk cId="598656298" sldId="269"/>
            <ac:picMk id="3074" creationId="{96A8E0CF-1D5F-B115-49BB-B79D3C3947C1}"/>
          </ac:picMkLst>
        </pc:picChg>
        <pc:picChg chg="add del mod">
          <ac:chgData name="도훈 이" userId="657f58dc06bff5e2" providerId="LiveId" clId="{EACAB962-ECA3-4572-9343-85B6356FA0A5}" dt="2023-10-13T06:09:16.001" v="1400"/>
          <ac:picMkLst>
            <pc:docMk/>
            <pc:sldMk cId="598656298" sldId="269"/>
            <ac:picMk id="3076" creationId="{E9DA2081-69DE-AA30-4D9D-EEB03C297D07}"/>
          </ac:picMkLst>
        </pc:picChg>
      </pc:sldChg>
      <pc:sldChg chg="add del setBg">
        <pc:chgData name="도훈 이" userId="657f58dc06bff5e2" providerId="LiveId" clId="{EACAB962-ECA3-4572-9343-85B6356FA0A5}" dt="2023-10-13T06:15:26.799" v="1818" actId="47"/>
        <pc:sldMkLst>
          <pc:docMk/>
          <pc:sldMk cId="1570273696" sldId="270"/>
        </pc:sldMkLst>
      </pc:sldChg>
      <pc:sldChg chg="add del setBg">
        <pc:chgData name="도훈 이" userId="657f58dc06bff5e2" providerId="LiveId" clId="{EACAB962-ECA3-4572-9343-85B6356FA0A5}" dt="2023-10-13T06:15:25.501" v="1816" actId="47"/>
        <pc:sldMkLst>
          <pc:docMk/>
          <pc:sldMk cId="940466942" sldId="271"/>
        </pc:sldMkLst>
      </pc:sldChg>
      <pc:sldChg chg="add del setBg">
        <pc:chgData name="도훈 이" userId="657f58dc06bff5e2" providerId="LiveId" clId="{EACAB962-ECA3-4572-9343-85B6356FA0A5}" dt="2023-10-13T06:15:25.631" v="1817" actId="47"/>
        <pc:sldMkLst>
          <pc:docMk/>
          <pc:sldMk cId="4119752214" sldId="272"/>
        </pc:sldMkLst>
      </pc:sldChg>
      <pc:sldChg chg="add del setBg">
        <pc:chgData name="도훈 이" userId="657f58dc06bff5e2" providerId="LiveId" clId="{EACAB962-ECA3-4572-9343-85B6356FA0A5}" dt="2023-10-13T06:15:23.060" v="1815" actId="47"/>
        <pc:sldMkLst>
          <pc:docMk/>
          <pc:sldMk cId="1979297692" sldId="273"/>
        </pc:sldMkLst>
      </pc:sldChg>
      <pc:sldChg chg="addSp delSp modSp add mod setBg">
        <pc:chgData name="도훈 이" userId="657f58dc06bff5e2" providerId="LiveId" clId="{EACAB962-ECA3-4572-9343-85B6356FA0A5}" dt="2023-10-13T06:24:55.220" v="2506" actId="20577"/>
        <pc:sldMkLst>
          <pc:docMk/>
          <pc:sldMk cId="212432563" sldId="274"/>
        </pc:sldMkLst>
        <pc:spChg chg="add mod">
          <ac:chgData name="도훈 이" userId="657f58dc06bff5e2" providerId="LiveId" clId="{EACAB962-ECA3-4572-9343-85B6356FA0A5}" dt="2023-10-13T06:16:08.593" v="1864"/>
          <ac:spMkLst>
            <pc:docMk/>
            <pc:sldMk cId="212432563" sldId="274"/>
            <ac:spMk id="2" creationId="{4AF38877-C93A-CEAA-ABB1-C8442E1BF5C2}"/>
          </ac:spMkLst>
        </pc:spChg>
        <pc:spChg chg="add mod">
          <ac:chgData name="도훈 이" userId="657f58dc06bff5e2" providerId="LiveId" clId="{EACAB962-ECA3-4572-9343-85B6356FA0A5}" dt="2023-10-13T06:24:55.220" v="2506" actId="20577"/>
          <ac:spMkLst>
            <pc:docMk/>
            <pc:sldMk cId="212432563" sldId="274"/>
            <ac:spMk id="4" creationId="{0E366758-764E-047A-1CA7-9192106A0835}"/>
          </ac:spMkLst>
        </pc:spChg>
        <pc:spChg chg="del">
          <ac:chgData name="도훈 이" userId="657f58dc06bff5e2" providerId="LiveId" clId="{EACAB962-ECA3-4572-9343-85B6356FA0A5}" dt="2023-10-13T06:15:21.140" v="1814" actId="478"/>
          <ac:spMkLst>
            <pc:docMk/>
            <pc:sldMk cId="212432563" sldId="274"/>
            <ac:spMk id="64" creationId="{4C212495-2A83-3F2B-0278-CEBE6D27D2CF}"/>
          </ac:spMkLst>
        </pc:spChg>
        <pc:spChg chg="del">
          <ac:chgData name="도훈 이" userId="657f58dc06bff5e2" providerId="LiveId" clId="{EACAB962-ECA3-4572-9343-85B6356FA0A5}" dt="2023-10-13T06:15:21.140" v="1814" actId="478"/>
          <ac:spMkLst>
            <pc:docMk/>
            <pc:sldMk cId="212432563" sldId="274"/>
            <ac:spMk id="66" creationId="{D25D04F7-F52A-70A3-799E-81211F76C468}"/>
          </ac:spMkLst>
        </pc:spChg>
        <pc:spChg chg="del">
          <ac:chgData name="도훈 이" userId="657f58dc06bff5e2" providerId="LiveId" clId="{EACAB962-ECA3-4572-9343-85B6356FA0A5}" dt="2023-10-13T06:15:21.140" v="1814" actId="478"/>
          <ac:spMkLst>
            <pc:docMk/>
            <pc:sldMk cId="212432563" sldId="274"/>
            <ac:spMk id="68" creationId="{04E4B4DC-9B74-AE5E-8EAB-E3FE3717A0EB}"/>
          </ac:spMkLst>
        </pc:spChg>
        <pc:spChg chg="del">
          <ac:chgData name="도훈 이" userId="657f58dc06bff5e2" providerId="LiveId" clId="{EACAB962-ECA3-4572-9343-85B6356FA0A5}" dt="2023-10-13T06:15:12.186" v="1813" actId="478"/>
          <ac:spMkLst>
            <pc:docMk/>
            <pc:sldMk cId="212432563" sldId="274"/>
            <ac:spMk id="1000" creationId="{CC4169E7-AB1B-69C3-9803-7CE5F41D846B}"/>
          </ac:spMkLst>
        </pc:spChg>
        <pc:spChg chg="del">
          <ac:chgData name="도훈 이" userId="657f58dc06bff5e2" providerId="LiveId" clId="{EACAB962-ECA3-4572-9343-85B6356FA0A5}" dt="2023-10-13T06:15:12.186" v="1813" actId="478"/>
          <ac:spMkLst>
            <pc:docMk/>
            <pc:sldMk cId="212432563" sldId="274"/>
            <ac:spMk id="1021" creationId="{F7B77183-EEBF-EA77-5ACA-58057AF172CE}"/>
          </ac:spMkLst>
        </pc:spChg>
        <pc:spChg chg="del">
          <ac:chgData name="도훈 이" userId="657f58dc06bff5e2" providerId="LiveId" clId="{EACAB962-ECA3-4572-9343-85B6356FA0A5}" dt="2023-10-13T06:15:12.186" v="1813" actId="478"/>
          <ac:spMkLst>
            <pc:docMk/>
            <pc:sldMk cId="212432563" sldId="274"/>
            <ac:spMk id="1022" creationId="{D90035D4-817A-D417-99BD-5302242CC793}"/>
          </ac:spMkLst>
        </pc:spChg>
        <pc:spChg chg="del">
          <ac:chgData name="도훈 이" userId="657f58dc06bff5e2" providerId="LiveId" clId="{EACAB962-ECA3-4572-9343-85B6356FA0A5}" dt="2023-10-13T06:15:21.140" v="1814" actId="478"/>
          <ac:spMkLst>
            <pc:docMk/>
            <pc:sldMk cId="212432563" sldId="274"/>
            <ac:spMk id="1023" creationId="{5B9BD836-338B-945A-ED05-DA1CF5C4536C}"/>
          </ac:spMkLst>
        </pc:spChg>
        <pc:picChg chg="del">
          <ac:chgData name="도훈 이" userId="657f58dc06bff5e2" providerId="LiveId" clId="{EACAB962-ECA3-4572-9343-85B6356FA0A5}" dt="2023-10-13T06:15:12.186" v="1813" actId="478"/>
          <ac:picMkLst>
            <pc:docMk/>
            <pc:sldMk cId="212432563" sldId="274"/>
            <ac:picMk id="974" creationId="{0292B636-863F-BAA5-7038-C4CFF8A1C3DC}"/>
          </ac:picMkLst>
        </pc:picChg>
        <pc:picChg chg="del">
          <ac:chgData name="도훈 이" userId="657f58dc06bff5e2" providerId="LiveId" clId="{EACAB962-ECA3-4572-9343-85B6356FA0A5}" dt="2023-10-13T06:15:12.186" v="1813" actId="478"/>
          <ac:picMkLst>
            <pc:docMk/>
            <pc:sldMk cId="212432563" sldId="274"/>
            <ac:picMk id="975" creationId="{91E0B43B-7362-6522-A180-BF0535424C9B}"/>
          </ac:picMkLst>
        </pc:picChg>
        <pc:picChg chg="del">
          <ac:chgData name="도훈 이" userId="657f58dc06bff5e2" providerId="LiveId" clId="{EACAB962-ECA3-4572-9343-85B6356FA0A5}" dt="2023-10-13T06:15:12.186" v="1813" actId="478"/>
          <ac:picMkLst>
            <pc:docMk/>
            <pc:sldMk cId="212432563" sldId="274"/>
            <ac:picMk id="976" creationId="{646ACDE9-339C-663C-38B5-F6F14BB47BC5}"/>
          </ac:picMkLst>
        </pc:picChg>
        <pc:picChg chg="del">
          <ac:chgData name="도훈 이" userId="657f58dc06bff5e2" providerId="LiveId" clId="{EACAB962-ECA3-4572-9343-85B6356FA0A5}" dt="2023-10-13T06:15:12.186" v="1813" actId="478"/>
          <ac:picMkLst>
            <pc:docMk/>
            <pc:sldMk cId="212432563" sldId="274"/>
            <ac:picMk id="977" creationId="{39C41F84-9BE8-4745-82DD-09F22334FCF0}"/>
          </ac:picMkLst>
        </pc:picChg>
        <pc:picChg chg="del">
          <ac:chgData name="도훈 이" userId="657f58dc06bff5e2" providerId="LiveId" clId="{EACAB962-ECA3-4572-9343-85B6356FA0A5}" dt="2023-10-13T06:15:12.186" v="1813" actId="478"/>
          <ac:picMkLst>
            <pc:docMk/>
            <pc:sldMk cId="212432563" sldId="274"/>
            <ac:picMk id="978" creationId="{D253AEE9-8FC5-0E89-CE6E-A2A06B15998C}"/>
          </ac:picMkLst>
        </pc:picChg>
        <pc:cxnChg chg="del">
          <ac:chgData name="도훈 이" userId="657f58dc06bff5e2" providerId="LiveId" clId="{EACAB962-ECA3-4572-9343-85B6356FA0A5}" dt="2023-10-13T06:15:12.186" v="1813" actId="478"/>
          <ac:cxnSpMkLst>
            <pc:docMk/>
            <pc:sldMk cId="212432563" sldId="274"/>
            <ac:cxnSpMk id="980" creationId="{D2154C40-BCE4-4673-0AB2-4E8566C6C1ED}"/>
          </ac:cxnSpMkLst>
        </pc:cxnChg>
        <pc:cxnChg chg="del mod">
          <ac:chgData name="도훈 이" userId="657f58dc06bff5e2" providerId="LiveId" clId="{EACAB962-ECA3-4572-9343-85B6356FA0A5}" dt="2023-10-13T06:15:12.186" v="1813" actId="478"/>
          <ac:cxnSpMkLst>
            <pc:docMk/>
            <pc:sldMk cId="212432563" sldId="274"/>
            <ac:cxnSpMk id="992" creationId="{57C5DC41-1B8A-4FE0-0B8F-764CF4C74619}"/>
          </ac:cxnSpMkLst>
        </pc:cxnChg>
        <pc:cxnChg chg="del mod">
          <ac:chgData name="도훈 이" userId="657f58dc06bff5e2" providerId="LiveId" clId="{EACAB962-ECA3-4572-9343-85B6356FA0A5}" dt="2023-10-13T06:15:21.140" v="1814" actId="478"/>
          <ac:cxnSpMkLst>
            <pc:docMk/>
            <pc:sldMk cId="212432563" sldId="274"/>
            <ac:cxnSpMk id="994" creationId="{6918F761-A643-E554-9D6C-DE53469A4AB4}"/>
          </ac:cxnSpMkLst>
        </pc:cxnChg>
        <pc:cxnChg chg="del mod">
          <ac:chgData name="도훈 이" userId="657f58dc06bff5e2" providerId="LiveId" clId="{EACAB962-ECA3-4572-9343-85B6356FA0A5}" dt="2023-10-13T06:15:12.186" v="1813" actId="478"/>
          <ac:cxnSpMkLst>
            <pc:docMk/>
            <pc:sldMk cId="212432563" sldId="274"/>
            <ac:cxnSpMk id="996" creationId="{B93AC09B-AC50-F702-3B28-06793AF1A616}"/>
          </ac:cxnSpMkLst>
        </pc:cxnChg>
        <pc:cxnChg chg="del mod">
          <ac:chgData name="도훈 이" userId="657f58dc06bff5e2" providerId="LiveId" clId="{EACAB962-ECA3-4572-9343-85B6356FA0A5}" dt="2023-10-13T06:15:12.186" v="1813" actId="478"/>
          <ac:cxnSpMkLst>
            <pc:docMk/>
            <pc:sldMk cId="212432563" sldId="274"/>
            <ac:cxnSpMk id="998" creationId="{B2BE7473-AD2B-C48B-36ED-31E7E20DA5E9}"/>
          </ac:cxnSpMkLst>
        </pc:cxnChg>
      </pc:sldChg>
      <pc:sldChg chg="addSp modSp add mod">
        <pc:chgData name="도훈 이" userId="657f58dc06bff5e2" providerId="LiveId" clId="{EACAB962-ECA3-4572-9343-85B6356FA0A5}" dt="2023-10-13T06:29:46.382" v="2777" actId="1036"/>
        <pc:sldMkLst>
          <pc:docMk/>
          <pc:sldMk cId="379003284" sldId="275"/>
        </pc:sldMkLst>
        <pc:spChg chg="add mod">
          <ac:chgData name="도훈 이" userId="657f58dc06bff5e2" providerId="LiveId" clId="{EACAB962-ECA3-4572-9343-85B6356FA0A5}" dt="2023-10-13T06:16:24.948" v="1899"/>
          <ac:spMkLst>
            <pc:docMk/>
            <pc:sldMk cId="379003284" sldId="275"/>
            <ac:spMk id="2" creationId="{1AD5362B-E759-95B6-CF24-99EC7E787AB0}"/>
          </ac:spMkLst>
        </pc:spChg>
        <pc:spChg chg="add mod">
          <ac:chgData name="도훈 이" userId="657f58dc06bff5e2" providerId="LiveId" clId="{EACAB962-ECA3-4572-9343-85B6356FA0A5}" dt="2023-10-13T06:29:28.702" v="2774" actId="20577"/>
          <ac:spMkLst>
            <pc:docMk/>
            <pc:sldMk cId="379003284" sldId="275"/>
            <ac:spMk id="4" creationId="{6189F8A9-1A37-E5CC-7BDE-7FE1D8346BBE}"/>
          </ac:spMkLst>
        </pc:spChg>
        <pc:spChg chg="add mod">
          <ac:chgData name="도훈 이" userId="657f58dc06bff5e2" providerId="LiveId" clId="{EACAB962-ECA3-4572-9343-85B6356FA0A5}" dt="2023-10-13T06:29:39.498" v="2775" actId="1076"/>
          <ac:spMkLst>
            <pc:docMk/>
            <pc:sldMk cId="379003284" sldId="275"/>
            <ac:spMk id="5" creationId="{FC3FE9B2-D0D1-55F5-3A92-BAB4D0040E11}"/>
          </ac:spMkLst>
        </pc:spChg>
        <pc:spChg chg="add mod">
          <ac:chgData name="도훈 이" userId="657f58dc06bff5e2" providerId="LiveId" clId="{EACAB962-ECA3-4572-9343-85B6356FA0A5}" dt="2023-10-13T06:29:46.382" v="2777" actId="1036"/>
          <ac:spMkLst>
            <pc:docMk/>
            <pc:sldMk cId="379003284" sldId="275"/>
            <ac:spMk id="6" creationId="{6C3C2951-CEB0-BB82-4EEF-015E52A087B6}"/>
          </ac:spMkLst>
        </pc:spChg>
      </pc:sldChg>
      <pc:sldChg chg="addSp modSp add mod">
        <pc:chgData name="도훈 이" userId="657f58dc06bff5e2" providerId="LiveId" clId="{EACAB962-ECA3-4572-9343-85B6356FA0A5}" dt="2023-10-13T06:18:46.112" v="2054"/>
        <pc:sldMkLst>
          <pc:docMk/>
          <pc:sldMk cId="3488996290" sldId="276"/>
        </pc:sldMkLst>
        <pc:spChg chg="add mod">
          <ac:chgData name="도훈 이" userId="657f58dc06bff5e2" providerId="LiveId" clId="{EACAB962-ECA3-4572-9343-85B6356FA0A5}" dt="2023-10-13T06:18:46.112" v="2054"/>
          <ac:spMkLst>
            <pc:docMk/>
            <pc:sldMk cId="3488996290" sldId="276"/>
            <ac:spMk id="2" creationId="{B834779A-09E2-CBBF-F40A-AF5F6FE780AF}"/>
          </ac:spMkLst>
        </pc:spChg>
      </pc:sldChg>
      <pc:sldChg chg="addSp modSp add mod">
        <pc:chgData name="도훈 이" userId="657f58dc06bff5e2" providerId="LiveId" clId="{EACAB962-ECA3-4572-9343-85B6356FA0A5}" dt="2023-10-13T06:18:19.199" v="2012" actId="20577"/>
        <pc:sldMkLst>
          <pc:docMk/>
          <pc:sldMk cId="1033334541" sldId="277"/>
        </pc:sldMkLst>
        <pc:spChg chg="add mod">
          <ac:chgData name="도훈 이" userId="657f58dc06bff5e2" providerId="LiveId" clId="{EACAB962-ECA3-4572-9343-85B6356FA0A5}" dt="2023-10-13T06:18:19.199" v="2012" actId="20577"/>
          <ac:spMkLst>
            <pc:docMk/>
            <pc:sldMk cId="1033334541" sldId="277"/>
            <ac:spMk id="2" creationId="{523CDD82-D212-2A67-8889-84A832F4E51E}"/>
          </ac:spMkLst>
        </pc:spChg>
      </pc:sldChg>
      <pc:sldChg chg="addSp modSp add mod">
        <pc:chgData name="도훈 이" userId="657f58dc06bff5e2" providerId="LiveId" clId="{EACAB962-ECA3-4572-9343-85B6356FA0A5}" dt="2023-10-13T06:18:23.893" v="2015" actId="20577"/>
        <pc:sldMkLst>
          <pc:docMk/>
          <pc:sldMk cId="3460917439" sldId="278"/>
        </pc:sldMkLst>
        <pc:spChg chg="add mod">
          <ac:chgData name="도훈 이" userId="657f58dc06bff5e2" providerId="LiveId" clId="{EACAB962-ECA3-4572-9343-85B6356FA0A5}" dt="2023-10-13T06:18:23.893" v="2015" actId="20577"/>
          <ac:spMkLst>
            <pc:docMk/>
            <pc:sldMk cId="3460917439" sldId="278"/>
            <ac:spMk id="2" creationId="{53C216EC-1E43-0065-95C3-C57A2D8E8B2E}"/>
          </ac:spMkLst>
        </pc:spChg>
      </pc:sldChg>
      <pc:sldChg chg="addSp modSp add mod">
        <pc:chgData name="도훈 이" userId="657f58dc06bff5e2" providerId="LiveId" clId="{EACAB962-ECA3-4572-9343-85B6356FA0A5}" dt="2023-10-13T06:31:15.101" v="2789" actId="20577"/>
        <pc:sldMkLst>
          <pc:docMk/>
          <pc:sldMk cId="3689391729" sldId="279"/>
        </pc:sldMkLst>
        <pc:spChg chg="mod">
          <ac:chgData name="도훈 이" userId="657f58dc06bff5e2" providerId="LiveId" clId="{EACAB962-ECA3-4572-9343-85B6356FA0A5}" dt="2023-10-13T06:17:39.865" v="2002"/>
          <ac:spMkLst>
            <pc:docMk/>
            <pc:sldMk cId="3689391729" sldId="279"/>
            <ac:spMk id="2" creationId="{53C216EC-1E43-0065-95C3-C57A2D8E8B2E}"/>
          </ac:spMkLst>
        </pc:spChg>
        <pc:spChg chg="add mod">
          <ac:chgData name="도훈 이" userId="657f58dc06bff5e2" providerId="LiveId" clId="{EACAB962-ECA3-4572-9343-85B6356FA0A5}" dt="2023-10-13T06:31:15.101" v="2789" actId="20577"/>
          <ac:spMkLst>
            <pc:docMk/>
            <pc:sldMk cId="3689391729" sldId="279"/>
            <ac:spMk id="5" creationId="{FCB3B182-4434-1906-1150-9C5E975CC64F}"/>
          </ac:spMkLst>
        </pc:spChg>
        <pc:grpChg chg="mod">
          <ac:chgData name="도훈 이" userId="657f58dc06bff5e2" providerId="LiveId" clId="{EACAB962-ECA3-4572-9343-85B6356FA0A5}" dt="2023-10-13T06:17:48.450" v="2003" actId="1076"/>
          <ac:grpSpMkLst>
            <pc:docMk/>
            <pc:sldMk cId="3689391729" sldId="279"/>
            <ac:grpSpMk id="9" creationId="{0E579D5B-9EA2-154C-BFC6-6CBB387F58B4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1B7B4-DE19-4C03-9E46-444E3198B1F8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61597-A380-45C9-83C2-B4F6969A8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659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51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481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447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887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09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016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395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746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905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875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975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389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163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067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897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92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846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0.png"/><Relationship Id="rId4" Type="http://schemas.openxmlformats.org/officeDocument/2006/relationships/image" Target="../media/image15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bmp"/><Relationship Id="rId3" Type="http://schemas.openxmlformats.org/officeDocument/2006/relationships/image" Target="../media/image1.png"/><Relationship Id="rId7" Type="http://schemas.openxmlformats.org/officeDocument/2006/relationships/image" Target="../media/image46.b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relinesoft.com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yakup.com/news/index.html?mode=view&amp;nid=24198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hyperlink" Target="http://chunchu.yonsei.ac.kr/news/articleView.html?idxno=23956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7.png"/><Relationship Id="rId5" Type="http://schemas.openxmlformats.org/officeDocument/2006/relationships/image" Target="../media/image16.png"/><Relationship Id="rId10" Type="http://schemas.openxmlformats.org/officeDocument/2006/relationships/image" Target="../media/image26.png"/><Relationship Id="rId4" Type="http://schemas.openxmlformats.org/officeDocument/2006/relationships/image" Target="../media/image15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C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6535858"/>
            <a:ext cx="18285714" cy="4437358"/>
            <a:chOff x="0" y="6535858"/>
            <a:chExt cx="18285714" cy="443735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194211" y="9523810"/>
            <a:ext cx="18689076" cy="780952"/>
            <a:chOff x="-194211" y="9523810"/>
            <a:chExt cx="18689076" cy="7809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4211" y="9523810"/>
              <a:ext cx="18689076" cy="7809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9015" y="2842055"/>
            <a:ext cx="16092447" cy="117403"/>
            <a:chOff x="1049015" y="2842055"/>
            <a:chExt cx="16092447" cy="1174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015" y="2842055"/>
              <a:ext cx="16092447" cy="1174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9491" y="5952186"/>
            <a:ext cx="16092447" cy="117403"/>
            <a:chOff x="1039491" y="5952186"/>
            <a:chExt cx="16092447" cy="1174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491" y="5952186"/>
              <a:ext cx="16092447" cy="1174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79859" y="2413535"/>
            <a:ext cx="3974370" cy="7223756"/>
            <a:chOff x="10279859" y="2413535"/>
            <a:chExt cx="3974370" cy="722375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79859" y="2413535"/>
              <a:ext cx="3974370" cy="72237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148814" y="1127374"/>
            <a:ext cx="3721126" cy="8570646"/>
            <a:chOff x="14148814" y="1127374"/>
            <a:chExt cx="3721126" cy="85706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48814" y="1127374"/>
              <a:ext cx="3721126" cy="8570646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EC45F7E-2CD2-1595-6482-91B934EF4E8F}"/>
              </a:ext>
            </a:extLst>
          </p:cNvPr>
          <p:cNvSpPr txBox="1"/>
          <p:nvPr/>
        </p:nvSpPr>
        <p:spPr>
          <a:xfrm>
            <a:off x="1447800" y="2959458"/>
            <a:ext cx="86229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  <a:r>
              <a:rPr lang="ko-KR" altLang="en-US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의료영상</a:t>
            </a:r>
            <a:endParaRPr lang="en-US" altLang="ko-KR" sz="8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8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교육시뮬레이션</a:t>
            </a:r>
            <a:r>
              <a:rPr lang="ko-KR" altLang="en-US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A81F1-8D56-530F-FD51-98CEE70ACDF9}"/>
              </a:ext>
            </a:extLst>
          </p:cNvPr>
          <p:cNvSpPr txBox="1"/>
          <p:nvPr/>
        </p:nvSpPr>
        <p:spPr>
          <a:xfrm>
            <a:off x="1447799" y="6535858"/>
            <a:ext cx="624840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박세훈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19615017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PM</a:t>
            </a:r>
          </a:p>
          <a:p>
            <a:pPr algn="l">
              <a:defRPr/>
            </a:pPr>
            <a:r>
              <a:rPr lang="ko-KR" altLang="en-US" sz="3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김령은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20615004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</a:p>
          <a:p>
            <a:pPr algn="l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박준수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19615019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QA</a:t>
            </a:r>
          </a:p>
          <a:p>
            <a:pPr algn="l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이도훈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19615031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ENG</a:t>
            </a:r>
          </a:p>
          <a:p>
            <a:pPr algn="l">
              <a:defRPr/>
            </a:pPr>
            <a:r>
              <a:rPr lang="ko-KR" altLang="en-US" sz="3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전여진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21615037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03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Why</a:t>
            </a:r>
            <a:endParaRPr lang="ko-KR" alt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필요성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91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B7E53F7-99D0-74AE-017B-F193357F1D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6166" y="2782936"/>
            <a:ext cx="5440810" cy="31411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1FC9C00-E7D9-E012-6D06-CCAE3295F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9961" y="1990755"/>
            <a:ext cx="2638425" cy="39338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BE8491-CF41-722A-325D-9548B5E92D14}"/>
              </a:ext>
            </a:extLst>
          </p:cNvPr>
          <p:cNvSpPr txBox="1"/>
          <p:nvPr/>
        </p:nvSpPr>
        <p:spPr>
          <a:xfrm>
            <a:off x="1752600" y="1317336"/>
            <a:ext cx="13258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일반적인 의료 영상 시뮬레이션은 </a:t>
            </a:r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환자의 케이스를 반영하지 않은 표본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제시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D196C0-5F6C-D6A1-DAE7-860A0943A5C5}"/>
              </a:ext>
            </a:extLst>
          </p:cNvPr>
          <p:cNvSpPr txBox="1"/>
          <p:nvPr/>
        </p:nvSpPr>
        <p:spPr>
          <a:xfrm>
            <a:off x="5366260" y="5976678"/>
            <a:ext cx="209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zygotebody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45C6C3-3284-A072-4ACF-DE99A4343A99}"/>
              </a:ext>
            </a:extLst>
          </p:cNvPr>
          <p:cNvSpPr txBox="1"/>
          <p:nvPr/>
        </p:nvSpPr>
        <p:spPr>
          <a:xfrm>
            <a:off x="10056352" y="6013290"/>
            <a:ext cx="1725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3D Slicer &gt;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2D0E5-0DA8-37C4-F7F0-F4E4C238182F}"/>
              </a:ext>
            </a:extLst>
          </p:cNvPr>
          <p:cNvSpPr txBox="1"/>
          <p:nvPr/>
        </p:nvSpPr>
        <p:spPr>
          <a:xfrm>
            <a:off x="1743331" y="6591300"/>
            <a:ext cx="119028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카데바를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통한 해부실습은 </a:t>
            </a:r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질병 케이스를 확인하기 어려움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51D9FE3-0EE0-DB8A-FD47-C1AC95899D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4916" y="7353300"/>
            <a:ext cx="4762500" cy="22383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2C0059F-1729-2402-E6B6-847582568DA0}"/>
              </a:ext>
            </a:extLst>
          </p:cNvPr>
          <p:cNvSpPr txBox="1"/>
          <p:nvPr/>
        </p:nvSpPr>
        <p:spPr>
          <a:xfrm>
            <a:off x="7430431" y="9605445"/>
            <a:ext cx="155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Cadaver &gt;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82583-00DB-F1CE-EB59-2A51E6DA5B23}"/>
              </a:ext>
            </a:extLst>
          </p:cNvPr>
          <p:cNvSpPr txBox="1"/>
          <p:nvPr/>
        </p:nvSpPr>
        <p:spPr>
          <a:xfrm>
            <a:off x="2133600" y="313564"/>
            <a:ext cx="290175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Why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필요성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893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04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What</a:t>
            </a:r>
            <a:endParaRPr lang="ko-KR" alt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해결방안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097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9AFB99-CFAE-693C-5AD6-BD8E0D280C6A}"/>
              </a:ext>
            </a:extLst>
          </p:cNvPr>
          <p:cNvSpPr txBox="1"/>
          <p:nvPr/>
        </p:nvSpPr>
        <p:spPr>
          <a:xfrm>
            <a:off x="2133600" y="313564"/>
            <a:ext cx="35285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What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B58E3F5-F813-ABE3-8445-437431713BA5}"/>
              </a:ext>
            </a:extLst>
          </p:cNvPr>
          <p:cNvSpPr/>
          <p:nvPr/>
        </p:nvSpPr>
        <p:spPr>
          <a:xfrm>
            <a:off x="2585635" y="3601539"/>
            <a:ext cx="14254843" cy="695551"/>
          </a:xfrm>
          <a:prstGeom prst="roundRect">
            <a:avLst/>
          </a:prstGeom>
          <a:solidFill>
            <a:srgbClr val="BCEA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각종 의료 실습에 적용하여 </a:t>
            </a:r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수술 과정에 대한 접근성</a:t>
            </a:r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높일 수 있다</a:t>
            </a:r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BC7087F-D105-DDC9-6639-FFE910DDD4BD}"/>
              </a:ext>
            </a:extLst>
          </p:cNvPr>
          <p:cNvSpPr/>
          <p:nvPr/>
        </p:nvSpPr>
        <p:spPr>
          <a:xfrm>
            <a:off x="2586884" y="1974000"/>
            <a:ext cx="14254843" cy="695551"/>
          </a:xfrm>
          <a:prstGeom prst="roundRect">
            <a:avLst/>
          </a:prstGeom>
          <a:solidFill>
            <a:srgbClr val="BCEA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종양확인과 장기를 찾는 </a:t>
            </a:r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컨트롤 편의성 확보 가능</a:t>
            </a:r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F242919-C398-69AB-F409-34E73DD87D3C}"/>
              </a:ext>
            </a:extLst>
          </p:cNvPr>
          <p:cNvSpPr/>
          <p:nvPr/>
        </p:nvSpPr>
        <p:spPr>
          <a:xfrm>
            <a:off x="2585635" y="5108000"/>
            <a:ext cx="14254843" cy="1264780"/>
          </a:xfrm>
          <a:prstGeom prst="roundRect">
            <a:avLst/>
          </a:prstGeom>
          <a:solidFill>
            <a:srgbClr val="BCEA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해부학 및 병변을 더 잘 이해하고 진단 및 치료계획을 개선에 도움</a:t>
            </a:r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환자 치료의 </a:t>
            </a:r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효율성과 정확성이 </a:t>
            </a:r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향상된다</a:t>
            </a:r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                         </a:t>
            </a:r>
            <a:endParaRPr lang="ko-KR" altLang="en-US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013BD37-8F2F-8912-8ADC-8E21768877F2}"/>
              </a:ext>
            </a:extLst>
          </p:cNvPr>
          <p:cNvSpPr/>
          <p:nvPr/>
        </p:nvSpPr>
        <p:spPr>
          <a:xfrm>
            <a:off x="2585635" y="7012055"/>
            <a:ext cx="14254843" cy="1264780"/>
          </a:xfrm>
          <a:prstGeom prst="roundRect">
            <a:avLst/>
          </a:prstGeom>
          <a:solidFill>
            <a:srgbClr val="BCEA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실습기회가 필요한 치대생이나 전공의를 대상으로 </a:t>
            </a:r>
            <a:r>
              <a:rPr lang="ko-KR" altLang="en-US" sz="2800" b="1" i="0" dirty="0">
                <a:solidFill>
                  <a:srgbClr val="FF66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디지털 기술을 접목한 </a:t>
            </a:r>
            <a:r>
              <a:rPr lang="ko-KR" altLang="en-US" sz="2800" b="1" i="0" dirty="0" err="1">
                <a:solidFill>
                  <a:srgbClr val="FF66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카데바</a:t>
            </a:r>
            <a:r>
              <a:rPr lang="ko-KR" altLang="en-US" sz="2800" b="1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ko-KR" altLang="en-US" sz="2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활용할 수 있다</a:t>
            </a:r>
            <a:r>
              <a:rPr lang="en-US" altLang="ko-KR" sz="2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1788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9AFB99-CFAE-693C-5AD6-BD8E0D280C6A}"/>
              </a:ext>
            </a:extLst>
          </p:cNvPr>
          <p:cNvSpPr txBox="1"/>
          <p:nvPr/>
        </p:nvSpPr>
        <p:spPr>
          <a:xfrm>
            <a:off x="2133600" y="313564"/>
            <a:ext cx="35285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What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해결 방안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EDFC0AC-2FC0-177C-872B-DAAEC7404DAE}"/>
              </a:ext>
            </a:extLst>
          </p:cNvPr>
          <p:cNvSpPr/>
          <p:nvPr/>
        </p:nvSpPr>
        <p:spPr>
          <a:xfrm>
            <a:off x="1935093" y="4179353"/>
            <a:ext cx="10025142" cy="922808"/>
          </a:xfrm>
          <a:prstGeom prst="roundRect">
            <a:avLst>
              <a:gd name="adj" fmla="val 738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환자 접촉 부족</a:t>
            </a:r>
            <a:endParaRPr kumimoji="1" lang="en-US" altLang="ko-KR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5CFD4D7-2E4C-757E-9DA5-AA6836EA6828}"/>
              </a:ext>
            </a:extLst>
          </p:cNvPr>
          <p:cNvGrpSpPr/>
          <p:nvPr/>
        </p:nvGrpSpPr>
        <p:grpSpPr>
          <a:xfrm>
            <a:off x="1935093" y="1790700"/>
            <a:ext cx="14251624" cy="7566855"/>
            <a:chOff x="1935093" y="1790700"/>
            <a:chExt cx="14251624" cy="756685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E6AEEBC-6553-BB7C-61C2-F82BFCDCB693}"/>
                </a:ext>
              </a:extLst>
            </p:cNvPr>
            <p:cNvGrpSpPr/>
            <p:nvPr/>
          </p:nvGrpSpPr>
          <p:grpSpPr>
            <a:xfrm>
              <a:off x="1935093" y="1790700"/>
              <a:ext cx="14251624" cy="3311460"/>
              <a:chOff x="903708" y="1398193"/>
              <a:chExt cx="9072774" cy="186075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78B297-70F9-CEE1-57B4-804DB0537B56}"/>
                  </a:ext>
                </a:extLst>
              </p:cNvPr>
              <p:cNvSpPr txBox="1"/>
              <p:nvPr/>
            </p:nvSpPr>
            <p:spPr>
              <a:xfrm>
                <a:off x="2915354" y="1398193"/>
                <a:ext cx="2417549" cy="466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en-US" sz="4800" b="1" dirty="0">
                    <a:solidFill>
                      <a:srgbClr val="4AC8A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What</a:t>
                </a:r>
                <a:endParaRPr kumimoji="1" lang="ko-Kore-KR" altLang="en-US" sz="4800" b="1" dirty="0">
                  <a:solidFill>
                    <a:srgbClr val="4AC8A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697C70-3382-724A-E38E-4B080621C952}"/>
                  </a:ext>
                </a:extLst>
              </p:cNvPr>
              <p:cNvSpPr txBox="1"/>
              <p:nvPr/>
            </p:nvSpPr>
            <p:spPr>
              <a:xfrm>
                <a:off x="7748327" y="1398193"/>
                <a:ext cx="2110561" cy="466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en-US" sz="4800" b="1" dirty="0">
                    <a:solidFill>
                      <a:srgbClr val="4AC8A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Function</a:t>
                </a:r>
                <a:endParaRPr kumimoji="1" lang="ko-Kore-KR" altLang="en-US" sz="4800" b="1" dirty="0">
                  <a:solidFill>
                    <a:srgbClr val="4AC8A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D2F0E832-D122-ADCE-C0BF-831C85C7638F}"/>
                  </a:ext>
                </a:extLst>
              </p:cNvPr>
              <p:cNvSpPr/>
              <p:nvPr/>
            </p:nvSpPr>
            <p:spPr>
              <a:xfrm>
                <a:off x="903708" y="2028460"/>
                <a:ext cx="6382139" cy="518537"/>
              </a:xfrm>
              <a:prstGeom prst="roundRect">
                <a:avLst>
                  <a:gd name="adj" fmla="val 7389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1" lang="ko-KR" altLang="en-US" sz="2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평면 시각자료</a:t>
                </a:r>
                <a:r>
                  <a:rPr kumimoji="1" lang="en-US" altLang="ko-KR" sz="2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kumimoji="1" lang="ko-KR" altLang="en-US" sz="2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이해 및 암기에 어려움</a:t>
                </a:r>
                <a:endParaRPr kumimoji="1" lang="en-US" altLang="ko-KR" sz="2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06E35375-3879-F190-00C1-A9D065A59C4B}"/>
                  </a:ext>
                </a:extLst>
              </p:cNvPr>
              <p:cNvSpPr/>
              <p:nvPr/>
            </p:nvSpPr>
            <p:spPr>
              <a:xfrm>
                <a:off x="7865921" y="2028460"/>
                <a:ext cx="2110561" cy="1230483"/>
              </a:xfrm>
              <a:prstGeom prst="roundRect">
                <a:avLst>
                  <a:gd name="adj" fmla="val 9451"/>
                </a:avLst>
              </a:prstGeom>
              <a:solidFill>
                <a:srgbClr val="E1EF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1" lang="en-US" altLang="ko-KR" sz="2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3D </a:t>
                </a:r>
                <a:r>
                  <a:rPr kumimoji="1" lang="ko-KR" altLang="en-US" sz="2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시각화</a:t>
                </a:r>
                <a:endParaRPr kumimoji="1" lang="en-US" altLang="ko-KR" sz="2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3FA42B53-E3E1-9EF6-ED42-918F83894B8B}"/>
                </a:ext>
              </a:extLst>
            </p:cNvPr>
            <p:cNvSpPr/>
            <p:nvPr/>
          </p:nvSpPr>
          <p:spPr>
            <a:xfrm>
              <a:off x="1935093" y="5564282"/>
              <a:ext cx="10025142" cy="2227168"/>
            </a:xfrm>
            <a:prstGeom prst="roundRect">
              <a:avLst>
                <a:gd name="adj" fmla="val 738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ko-KR" altLang="en-US" sz="2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일반적 </a:t>
              </a:r>
              <a:r>
                <a:rPr kumimoji="1" lang="ko-KR" altLang="en-US" sz="2800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의료영상시뮬레이션</a:t>
              </a:r>
              <a:r>
                <a:rPr kumimoji="1" lang="en-US" altLang="ko-KR" sz="2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kumimoji="1" lang="ko-KR" altLang="en-US" sz="2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조작 어려움</a:t>
              </a:r>
              <a:endParaRPr kumimoji="1"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D8F2224D-C833-CB5D-62FC-010DF95D78B4}"/>
                </a:ext>
              </a:extLst>
            </p:cNvPr>
            <p:cNvSpPr/>
            <p:nvPr/>
          </p:nvSpPr>
          <p:spPr>
            <a:xfrm>
              <a:off x="12871421" y="5564283"/>
              <a:ext cx="3315295" cy="922808"/>
            </a:xfrm>
            <a:prstGeom prst="roundRect">
              <a:avLst>
                <a:gd name="adj" fmla="val 9451"/>
              </a:avLst>
            </a:prstGeom>
            <a:solidFill>
              <a:srgbClr val="E1EF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ko-KR" altLang="en-US" sz="2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장기 조작 기능</a:t>
              </a:r>
              <a:endParaRPr kumimoji="1"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FB76F824-DB2F-3C8E-0C84-C02C41F618C0}"/>
                </a:ext>
              </a:extLst>
            </p:cNvPr>
            <p:cNvSpPr/>
            <p:nvPr/>
          </p:nvSpPr>
          <p:spPr>
            <a:xfrm>
              <a:off x="12871421" y="6841428"/>
              <a:ext cx="3315295" cy="922808"/>
            </a:xfrm>
            <a:prstGeom prst="roundRect">
              <a:avLst>
                <a:gd name="adj" fmla="val 9451"/>
              </a:avLst>
            </a:prstGeom>
            <a:solidFill>
              <a:srgbClr val="E1EF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ko-KR" altLang="en-US" sz="2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핸드 컨트롤 기능</a:t>
              </a:r>
              <a:endParaRPr kumimoji="1"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AAC4B0D-08CF-121E-CC21-215799EA12A1}"/>
                </a:ext>
              </a:extLst>
            </p:cNvPr>
            <p:cNvSpPr/>
            <p:nvPr/>
          </p:nvSpPr>
          <p:spPr>
            <a:xfrm>
              <a:off x="1981197" y="8434747"/>
              <a:ext cx="10025142" cy="922808"/>
            </a:xfrm>
            <a:prstGeom prst="roundRect">
              <a:avLst>
                <a:gd name="adj" fmla="val 738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ko-KR" altLang="en-US" sz="2800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카데바</a:t>
              </a:r>
              <a:r>
                <a:rPr kumimoji="1" lang="ko-KR" altLang="en-US" sz="2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해부실습</a:t>
              </a:r>
              <a:r>
                <a:rPr kumimoji="1" lang="en-US" altLang="ko-KR" sz="2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2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절개 불가</a:t>
              </a:r>
              <a:endParaRPr kumimoji="1"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7725E12A-BB38-EFEE-8FB8-9D487235CF94}"/>
                </a:ext>
              </a:extLst>
            </p:cNvPr>
            <p:cNvSpPr/>
            <p:nvPr/>
          </p:nvSpPr>
          <p:spPr>
            <a:xfrm>
              <a:off x="12871421" y="8434747"/>
              <a:ext cx="3315295" cy="922808"/>
            </a:xfrm>
            <a:prstGeom prst="roundRect">
              <a:avLst>
                <a:gd name="adj" fmla="val 9451"/>
              </a:avLst>
            </a:prstGeom>
            <a:solidFill>
              <a:srgbClr val="E1EF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ko-KR" altLang="en-US" sz="2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절개 기능</a:t>
              </a:r>
              <a:endParaRPr kumimoji="1"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073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05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How</a:t>
            </a:r>
            <a:endParaRPr lang="ko-KR" alt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흐름도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USECASE</a:t>
            </a: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Deep Learning</a:t>
            </a: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Unity</a:t>
            </a:r>
          </a:p>
        </p:txBody>
      </p:sp>
    </p:spTree>
    <p:extLst>
      <p:ext uri="{BB962C8B-B14F-4D97-AF65-F5344CB8AC3E}">
        <p14:creationId xmlns:p14="http://schemas.microsoft.com/office/powerpoint/2010/main" val="1692823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FBE710D-72F6-B65B-3338-4E3D0AB116FA}"/>
              </a:ext>
            </a:extLst>
          </p:cNvPr>
          <p:cNvSpPr txBox="1"/>
          <p:nvPr/>
        </p:nvSpPr>
        <p:spPr>
          <a:xfrm>
            <a:off x="2133600" y="313564"/>
            <a:ext cx="411683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흐름도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538A7F2-7EF8-61D9-A563-CD92FDDB9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600" y="1281897"/>
            <a:ext cx="15242359" cy="78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03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FBE710D-72F6-B65B-3338-4E3D0AB116FA}"/>
              </a:ext>
            </a:extLst>
          </p:cNvPr>
          <p:cNvSpPr txBox="1"/>
          <p:nvPr/>
        </p:nvSpPr>
        <p:spPr>
          <a:xfrm>
            <a:off x="2133600" y="313564"/>
            <a:ext cx="411683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흐름도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20F57F-B65F-9D88-4D2A-1AA4ADC90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508" y="1141745"/>
            <a:ext cx="11534192" cy="847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37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9F6D8E8-56B4-5DAA-1867-E455941B5C63}"/>
              </a:ext>
            </a:extLst>
          </p:cNvPr>
          <p:cNvSpPr txBox="1"/>
          <p:nvPr/>
        </p:nvSpPr>
        <p:spPr>
          <a:xfrm>
            <a:off x="2133600" y="313564"/>
            <a:ext cx="535435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- Use Case &amp; Diagram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723609-FC6A-EC94-6DE3-5E40D3911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1816936"/>
            <a:ext cx="15623660" cy="734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96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E86AA3-C3DF-79B4-6DF0-177055E15202}"/>
              </a:ext>
            </a:extLst>
          </p:cNvPr>
          <p:cNvSpPr txBox="1"/>
          <p:nvPr/>
        </p:nvSpPr>
        <p:spPr>
          <a:xfrm>
            <a:off x="2133600" y="313564"/>
            <a:ext cx="432612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– Deep Learning</a:t>
            </a:r>
          </a:p>
        </p:txBody>
      </p:sp>
      <p:pic>
        <p:nvPicPr>
          <p:cNvPr id="4" name="그림 3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0CA170E0-5AC1-6896-B7D1-5A390D6CE7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660" y="5786672"/>
            <a:ext cx="4666129" cy="33553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A554BF-01C6-41A8-3799-0B06E419F5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2400" y="1850010"/>
            <a:ext cx="5866440" cy="16913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5066CF9-FCF0-061B-CA43-63C376DB8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57895" y="4495058"/>
            <a:ext cx="5866890" cy="39419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089245C-E306-B5AA-502B-621EC3F64B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8300" y="1488876"/>
            <a:ext cx="4326121" cy="410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00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C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017212" y="0"/>
            <a:ext cx="12268503" cy="10304762"/>
            <a:chOff x="6017212" y="0"/>
            <a:chExt cx="12268503" cy="103047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0"/>
              <a:ext cx="12268503" cy="103047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762000" y="-2811682"/>
            <a:ext cx="22783800" cy="16642896"/>
            <a:chOff x="4066094" y="-2841920"/>
            <a:chExt cx="17009555" cy="166428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6094" y="-2841920"/>
              <a:ext cx="17009555" cy="16642896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17633" y="1318804"/>
              <a:ext cx="12174062" cy="83214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3302" y="1499164"/>
            <a:ext cx="15773098" cy="8021204"/>
            <a:chOff x="8308556" y="1468926"/>
            <a:chExt cx="8268587" cy="802120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08556" y="1468926"/>
              <a:ext cx="8268587" cy="80212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357667" y="809041"/>
            <a:ext cx="3578967" cy="910356"/>
            <a:chOff x="10653366" y="725726"/>
            <a:chExt cx="3578967" cy="91035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53366" y="725726"/>
              <a:ext cx="3578967" cy="910356"/>
            </a:xfrm>
            <a:prstGeom prst="rect">
              <a:avLst/>
            </a:prstGeom>
          </p:spPr>
        </p:pic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41550" y="1399222"/>
            <a:ext cx="4968717" cy="157385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82B8008E-C452-F4CF-AF47-8073288E6ED5}"/>
              </a:ext>
            </a:extLst>
          </p:cNvPr>
          <p:cNvGrpSpPr/>
          <p:nvPr/>
        </p:nvGrpSpPr>
        <p:grpSpPr>
          <a:xfrm>
            <a:off x="7287921" y="3113701"/>
            <a:ext cx="3353046" cy="1316899"/>
            <a:chOff x="6806747" y="3726991"/>
            <a:chExt cx="3353046" cy="131689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A9489B6-513E-7AFE-4AED-7F7E9C5DAC35}"/>
                </a:ext>
              </a:extLst>
            </p:cNvPr>
            <p:cNvGrpSpPr/>
            <p:nvPr/>
          </p:nvGrpSpPr>
          <p:grpSpPr>
            <a:xfrm>
              <a:off x="6806747" y="3726991"/>
              <a:ext cx="2654624" cy="481770"/>
              <a:chOff x="3304103" y="2064896"/>
              <a:chExt cx="2654624" cy="481770"/>
            </a:xfrm>
          </p:grpSpPr>
          <p:sp>
            <p:nvSpPr>
              <p:cNvPr id="15" name="Google Shape;105;p14">
                <a:extLst>
                  <a:ext uri="{FF2B5EF4-FFF2-40B4-BE49-F238E27FC236}">
                    <a16:creationId xmlns:a16="http://schemas.microsoft.com/office/drawing/2014/main" id="{9DD28707-5C93-75B5-2874-AACCA743B622}"/>
                  </a:ext>
                </a:extLst>
              </p:cNvPr>
              <p:cNvSpPr txBox="1"/>
              <p:nvPr/>
            </p:nvSpPr>
            <p:spPr>
              <a:xfrm>
                <a:off x="4126627" y="2146597"/>
                <a:ext cx="1832100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rgbClr val="3A3838"/>
                    </a:solidFill>
                    <a:latin typeface="Malgun Gothic"/>
                    <a:ea typeface="Malgun Gothic"/>
                    <a:sym typeface="Malgun Gothic"/>
                  </a:rPr>
                  <a:t>Problem</a:t>
                </a:r>
                <a:endParaRPr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Google Shape;112;p14">
                <a:extLst>
                  <a:ext uri="{FF2B5EF4-FFF2-40B4-BE49-F238E27FC236}">
                    <a16:creationId xmlns:a16="http://schemas.microsoft.com/office/drawing/2014/main" id="{F870C6F9-349C-DEF4-6BA0-A2D05E35F453}"/>
                  </a:ext>
                </a:extLst>
              </p:cNvPr>
              <p:cNvSpPr/>
              <p:nvPr/>
            </p:nvSpPr>
            <p:spPr>
              <a:xfrm>
                <a:off x="3304103" y="2064896"/>
                <a:ext cx="797039" cy="442723"/>
              </a:xfrm>
              <a:custGeom>
                <a:avLst/>
                <a:gdLst/>
                <a:ahLst/>
                <a:cxnLst/>
                <a:rect l="l" t="t" r="r" b="b"/>
                <a:pathLst>
                  <a:path w="3145074" h="1746961" extrusionOk="0">
                    <a:moveTo>
                      <a:pt x="1906329" y="0"/>
                    </a:moveTo>
                    <a:cubicBezTo>
                      <a:pt x="2220485" y="0"/>
                      <a:pt x="2482593" y="222839"/>
                      <a:pt x="2543211" y="519074"/>
                    </a:cubicBezTo>
                    <a:lnTo>
                      <a:pt x="2550041" y="586822"/>
                    </a:lnTo>
                    <a:lnTo>
                      <a:pt x="2626000" y="594480"/>
                    </a:lnTo>
                    <a:cubicBezTo>
                      <a:pt x="2922235" y="655098"/>
                      <a:pt x="3145074" y="917206"/>
                      <a:pt x="3145074" y="1231362"/>
                    </a:cubicBezTo>
                    <a:cubicBezTo>
                      <a:pt x="3145074" y="1410880"/>
                      <a:pt x="3072310" y="1573402"/>
                      <a:pt x="2954667" y="1691045"/>
                    </a:cubicBezTo>
                    <a:lnTo>
                      <a:pt x="2886897" y="1746961"/>
                    </a:lnTo>
                    <a:lnTo>
                      <a:pt x="328154" y="1746961"/>
                    </a:lnTo>
                    <a:lnTo>
                      <a:pt x="311080" y="1741661"/>
                    </a:lnTo>
                    <a:cubicBezTo>
                      <a:pt x="128272" y="1664339"/>
                      <a:pt x="0" y="1483324"/>
                      <a:pt x="0" y="1272350"/>
                    </a:cubicBezTo>
                    <a:cubicBezTo>
                      <a:pt x="0" y="1026213"/>
                      <a:pt x="174592" y="820855"/>
                      <a:pt x="406688" y="773361"/>
                    </a:cubicBezTo>
                    <a:lnTo>
                      <a:pt x="471248" y="766853"/>
                    </a:lnTo>
                    <a:lnTo>
                      <a:pt x="478693" y="742871"/>
                    </a:lnTo>
                    <a:cubicBezTo>
                      <a:pt x="572719" y="520569"/>
                      <a:pt x="792840" y="364586"/>
                      <a:pt x="1049392" y="364586"/>
                    </a:cubicBezTo>
                    <a:cubicBezTo>
                      <a:pt x="1134910" y="364586"/>
                      <a:pt x="1216379" y="381918"/>
                      <a:pt x="1290480" y="413260"/>
                    </a:cubicBezTo>
                    <a:lnTo>
                      <a:pt x="1300590" y="418747"/>
                    </a:lnTo>
                    <a:lnTo>
                      <a:pt x="1307327" y="397046"/>
                    </a:lnTo>
                    <a:cubicBezTo>
                      <a:pt x="1406016" y="163719"/>
                      <a:pt x="1637053" y="0"/>
                      <a:pt x="1906329" y="0"/>
                    </a:cubicBezTo>
                    <a:close/>
                  </a:path>
                </a:pathLst>
              </a:custGeom>
              <a:solidFill>
                <a:srgbClr val="4AC8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0" name="Google Shape;119;p14">
              <a:extLst>
                <a:ext uri="{FF2B5EF4-FFF2-40B4-BE49-F238E27FC236}">
                  <a16:creationId xmlns:a16="http://schemas.microsoft.com/office/drawing/2014/main" id="{39B46196-4742-19A2-B37A-36079B9451D1}"/>
                </a:ext>
              </a:extLst>
            </p:cNvPr>
            <p:cNvSpPr txBox="1"/>
            <p:nvPr/>
          </p:nvSpPr>
          <p:spPr>
            <a:xfrm>
              <a:off x="7158611" y="4397600"/>
              <a:ext cx="3001182" cy="646290"/>
            </a:xfrm>
            <a:prstGeom prst="rect">
              <a:avLst/>
            </a:pr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ko-KR" altLang="en-US" sz="2400" b="1" dirty="0">
                  <a:solidFill>
                    <a:srgbClr val="3B3838"/>
                  </a:solidFill>
                  <a:latin typeface="Malgun Gothic"/>
                  <a:ea typeface="Malgun Gothic"/>
                  <a:sym typeface="Malgun Gothic"/>
                </a:rPr>
                <a:t>문제 정의</a:t>
              </a:r>
              <a:endParaRPr lang="en-US" altLang="ko-KR" sz="2400" b="1" dirty="0">
                <a:solidFill>
                  <a:srgbClr val="3B3838"/>
                </a:solidFill>
                <a:latin typeface="Malgun Gothic"/>
                <a:ea typeface="Malgun Gothic"/>
                <a:sym typeface="Malgun Gothic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CFA0E03-A802-7171-1F7F-CBD89A1A162D}"/>
              </a:ext>
            </a:extLst>
          </p:cNvPr>
          <p:cNvGrpSpPr/>
          <p:nvPr/>
        </p:nvGrpSpPr>
        <p:grpSpPr>
          <a:xfrm>
            <a:off x="3547534" y="3162300"/>
            <a:ext cx="2937283" cy="2430487"/>
            <a:chOff x="4067171" y="3725286"/>
            <a:chExt cx="2937283" cy="2430487"/>
          </a:xfrm>
        </p:grpSpPr>
        <p:sp>
          <p:nvSpPr>
            <p:cNvPr id="2" name="Google Shape;104;p14">
              <a:extLst>
                <a:ext uri="{FF2B5EF4-FFF2-40B4-BE49-F238E27FC236}">
                  <a16:creationId xmlns:a16="http://schemas.microsoft.com/office/drawing/2014/main" id="{C92B9591-68A7-7FCF-F0BD-EEAA59DE9301}"/>
                </a:ext>
              </a:extLst>
            </p:cNvPr>
            <p:cNvSpPr txBox="1"/>
            <p:nvPr/>
          </p:nvSpPr>
          <p:spPr>
            <a:xfrm>
              <a:off x="4915141" y="3805599"/>
              <a:ext cx="163544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b="1" dirty="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팀 소개</a:t>
              </a:r>
              <a:endParaRPr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Google Shape;109;p14">
              <a:extLst>
                <a:ext uri="{FF2B5EF4-FFF2-40B4-BE49-F238E27FC236}">
                  <a16:creationId xmlns:a16="http://schemas.microsoft.com/office/drawing/2014/main" id="{B1B1EA33-F105-C09E-EFFA-40BD3741BFB1}"/>
                </a:ext>
              </a:extLst>
            </p:cNvPr>
            <p:cNvSpPr/>
            <p:nvPr/>
          </p:nvSpPr>
          <p:spPr>
            <a:xfrm>
              <a:off x="4067171" y="3725286"/>
              <a:ext cx="797039" cy="442723"/>
            </a:xfrm>
            <a:custGeom>
              <a:avLst/>
              <a:gdLst/>
              <a:ahLst/>
              <a:cxnLst/>
              <a:rect l="l" t="t" r="r" b="b"/>
              <a:pathLst>
                <a:path w="3145074" h="1746961" extrusionOk="0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4AC8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120;p14">
              <a:extLst>
                <a:ext uri="{FF2B5EF4-FFF2-40B4-BE49-F238E27FC236}">
                  <a16:creationId xmlns:a16="http://schemas.microsoft.com/office/drawing/2014/main" id="{DB63285C-B13B-34EA-7C0F-0562724BBB2D}"/>
                </a:ext>
              </a:extLst>
            </p:cNvPr>
            <p:cNvSpPr txBox="1"/>
            <p:nvPr/>
          </p:nvSpPr>
          <p:spPr>
            <a:xfrm>
              <a:off x="4313743" y="4401487"/>
              <a:ext cx="2690711" cy="1754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ko-KR" altLang="en-US" sz="2400" b="1" dirty="0" err="1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팀명</a:t>
              </a:r>
              <a:r>
                <a:rPr lang="ko-KR" alt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소개</a:t>
              </a:r>
              <a:endParaRPr lang="en-US" altLang="ko-KR" sz="2400" b="1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ko-KR" alt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팀 조직 구성</a:t>
              </a:r>
              <a:endParaRPr lang="en-US" altLang="ko-KR" sz="2400" b="1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endParaRPr lang="en-US" altLang="ko-KR" sz="2400" b="1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3171AF0-34BF-8C81-3552-4F73177008BF}"/>
              </a:ext>
            </a:extLst>
          </p:cNvPr>
          <p:cNvGrpSpPr/>
          <p:nvPr/>
        </p:nvGrpSpPr>
        <p:grpSpPr>
          <a:xfrm>
            <a:off x="7285729" y="5575143"/>
            <a:ext cx="3063493" cy="2900559"/>
            <a:chOff x="9759264" y="5515797"/>
            <a:chExt cx="3063493" cy="2900559"/>
          </a:xfrm>
        </p:grpSpPr>
        <p:sp>
          <p:nvSpPr>
            <p:cNvPr id="22" name="Google Shape;121;p14">
              <a:extLst>
                <a:ext uri="{FF2B5EF4-FFF2-40B4-BE49-F238E27FC236}">
                  <a16:creationId xmlns:a16="http://schemas.microsoft.com/office/drawing/2014/main" id="{B787208A-8010-62D5-C59E-94B8A511B0D6}"/>
                </a:ext>
              </a:extLst>
            </p:cNvPr>
            <p:cNvSpPr txBox="1"/>
            <p:nvPr/>
          </p:nvSpPr>
          <p:spPr>
            <a:xfrm>
              <a:off x="9908911" y="6108072"/>
              <a:ext cx="2913846" cy="23082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ko-KR" alt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시스템 흐름도</a:t>
              </a:r>
              <a:endParaRPr lang="en-US" altLang="ko-KR" sz="2400" b="1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UI/UX</a:t>
              </a:r>
            </a:p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Deep Learning</a:t>
              </a:r>
            </a:p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Unity</a:t>
              </a:r>
              <a:endParaRPr sz="2400" b="1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" name="Google Shape;106;p14">
              <a:extLst>
                <a:ext uri="{FF2B5EF4-FFF2-40B4-BE49-F238E27FC236}">
                  <a16:creationId xmlns:a16="http://schemas.microsoft.com/office/drawing/2014/main" id="{FF0EFF85-A8FE-A277-295A-BD8E5D932240}"/>
                </a:ext>
              </a:extLst>
            </p:cNvPr>
            <p:cNvSpPr txBox="1"/>
            <p:nvPr/>
          </p:nvSpPr>
          <p:spPr>
            <a:xfrm>
              <a:off x="10620071" y="5586829"/>
              <a:ext cx="173430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b="1" dirty="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How</a:t>
              </a:r>
              <a:endParaRPr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Google Shape;115;p14">
              <a:extLst>
                <a:ext uri="{FF2B5EF4-FFF2-40B4-BE49-F238E27FC236}">
                  <a16:creationId xmlns:a16="http://schemas.microsoft.com/office/drawing/2014/main" id="{07FD5245-F459-1702-CC92-241618975596}"/>
                </a:ext>
              </a:extLst>
            </p:cNvPr>
            <p:cNvSpPr/>
            <p:nvPr/>
          </p:nvSpPr>
          <p:spPr>
            <a:xfrm>
              <a:off x="9759264" y="5515797"/>
              <a:ext cx="797039" cy="442723"/>
            </a:xfrm>
            <a:custGeom>
              <a:avLst/>
              <a:gdLst/>
              <a:ahLst/>
              <a:cxnLst/>
              <a:rect l="l" t="t" r="r" b="b"/>
              <a:pathLst>
                <a:path w="3145074" h="1746961" extrusionOk="0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4AC8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EE90B65-FB28-BE66-486D-1178B7020C90}"/>
              </a:ext>
            </a:extLst>
          </p:cNvPr>
          <p:cNvGrpSpPr/>
          <p:nvPr/>
        </p:nvGrpSpPr>
        <p:grpSpPr>
          <a:xfrm>
            <a:off x="11141487" y="5575143"/>
            <a:ext cx="2962960" cy="2313194"/>
            <a:chOff x="12303697" y="5547942"/>
            <a:chExt cx="2962960" cy="2313194"/>
          </a:xfrm>
        </p:grpSpPr>
        <p:sp>
          <p:nvSpPr>
            <p:cNvPr id="26" name="Google Shape;129;p14">
              <a:extLst>
                <a:ext uri="{FF2B5EF4-FFF2-40B4-BE49-F238E27FC236}">
                  <a16:creationId xmlns:a16="http://schemas.microsoft.com/office/drawing/2014/main" id="{8877DB50-1758-E274-07B9-811CF8F9F97B}"/>
                </a:ext>
              </a:extLst>
            </p:cNvPr>
            <p:cNvSpPr txBox="1"/>
            <p:nvPr/>
          </p:nvSpPr>
          <p:spPr>
            <a:xfrm>
              <a:off x="12575947" y="6106850"/>
              <a:ext cx="2690710" cy="1754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Malgun Gothic"/>
                <a:buChar char="•"/>
              </a:pPr>
              <a:r>
                <a:rPr lang="ko-KR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</a:t>
              </a:r>
              <a:r>
                <a:rPr lang="ko-KR" alt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일정</a:t>
              </a:r>
              <a:endParaRPr lang="en-US" altLang="ko-KR" sz="2400" b="1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457200" indent="-323850">
                <a:lnSpc>
                  <a:spcPct val="150000"/>
                </a:lnSpc>
                <a:buClr>
                  <a:srgbClr val="3B3838"/>
                </a:buClr>
                <a:buSzPts val="1500"/>
                <a:buFont typeface="Malgun Gothic"/>
                <a:buChar char="•"/>
              </a:pPr>
              <a:r>
                <a:rPr lang="ko-KR" alt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참고문헌</a:t>
              </a:r>
              <a:endParaRPr lang="en-US" altLang="ko-KR" sz="2400" b="1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457200" indent="-323850">
                <a:lnSpc>
                  <a:spcPct val="150000"/>
                </a:lnSpc>
                <a:buClr>
                  <a:srgbClr val="3B3838"/>
                </a:buClr>
                <a:buSzPts val="1500"/>
                <a:buFont typeface="Malgun Gothic"/>
                <a:buChar char="•"/>
              </a:pPr>
              <a:r>
                <a:rPr lang="ko-KR" alt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시현 영상</a:t>
              </a:r>
            </a:p>
          </p:txBody>
        </p:sp>
        <p:sp>
          <p:nvSpPr>
            <p:cNvPr id="31" name="Google Shape;106;p14">
              <a:extLst>
                <a:ext uri="{FF2B5EF4-FFF2-40B4-BE49-F238E27FC236}">
                  <a16:creationId xmlns:a16="http://schemas.microsoft.com/office/drawing/2014/main" id="{F3A81A22-4CCD-47C0-8A4A-FB2055E4EC8F}"/>
                </a:ext>
              </a:extLst>
            </p:cNvPr>
            <p:cNvSpPr txBox="1"/>
            <p:nvPr/>
          </p:nvSpPr>
          <p:spPr>
            <a:xfrm>
              <a:off x="13164504" y="5618974"/>
              <a:ext cx="173430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b="1" dirty="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When</a:t>
              </a:r>
              <a:endParaRPr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Google Shape;115;p14">
              <a:extLst>
                <a:ext uri="{FF2B5EF4-FFF2-40B4-BE49-F238E27FC236}">
                  <a16:creationId xmlns:a16="http://schemas.microsoft.com/office/drawing/2014/main" id="{E9B4A8F3-6013-56BE-DEF9-66C47AE093F9}"/>
                </a:ext>
              </a:extLst>
            </p:cNvPr>
            <p:cNvSpPr/>
            <p:nvPr/>
          </p:nvSpPr>
          <p:spPr>
            <a:xfrm>
              <a:off x="12303697" y="5547942"/>
              <a:ext cx="797039" cy="442723"/>
            </a:xfrm>
            <a:custGeom>
              <a:avLst/>
              <a:gdLst/>
              <a:ahLst/>
              <a:cxnLst/>
              <a:rect l="l" t="t" r="r" b="b"/>
              <a:pathLst>
                <a:path w="3145074" h="1746961" extrusionOk="0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4AC8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F112393-B063-D31E-028D-75F0CF7395F6}"/>
              </a:ext>
            </a:extLst>
          </p:cNvPr>
          <p:cNvGrpSpPr/>
          <p:nvPr/>
        </p:nvGrpSpPr>
        <p:grpSpPr>
          <a:xfrm>
            <a:off x="11231904" y="3113701"/>
            <a:ext cx="3261989" cy="1284683"/>
            <a:chOff x="9647753" y="3744241"/>
            <a:chExt cx="3261989" cy="1284683"/>
          </a:xfrm>
        </p:grpSpPr>
        <p:sp>
          <p:nvSpPr>
            <p:cNvPr id="23" name="Google Shape;125;p14">
              <a:extLst>
                <a:ext uri="{FF2B5EF4-FFF2-40B4-BE49-F238E27FC236}">
                  <a16:creationId xmlns:a16="http://schemas.microsoft.com/office/drawing/2014/main" id="{BA69A42B-85E0-1CDF-AE7C-47D265333008}"/>
                </a:ext>
              </a:extLst>
            </p:cNvPr>
            <p:cNvSpPr txBox="1"/>
            <p:nvPr/>
          </p:nvSpPr>
          <p:spPr>
            <a:xfrm>
              <a:off x="10521214" y="3805592"/>
              <a:ext cx="188700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b="1" dirty="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Why</a:t>
              </a:r>
              <a:endParaRPr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Google Shape;127;p14">
              <a:extLst>
                <a:ext uri="{FF2B5EF4-FFF2-40B4-BE49-F238E27FC236}">
                  <a16:creationId xmlns:a16="http://schemas.microsoft.com/office/drawing/2014/main" id="{711DFDF2-B69D-47AB-8A8B-057BC4831FF8}"/>
                </a:ext>
              </a:extLst>
            </p:cNvPr>
            <p:cNvSpPr/>
            <p:nvPr/>
          </p:nvSpPr>
          <p:spPr>
            <a:xfrm>
              <a:off x="9647753" y="3744241"/>
              <a:ext cx="794131" cy="441108"/>
            </a:xfrm>
            <a:custGeom>
              <a:avLst/>
              <a:gdLst/>
              <a:ahLst/>
              <a:cxnLst/>
              <a:rect l="l" t="t" r="r" b="b"/>
              <a:pathLst>
                <a:path w="3145074" h="1746961" extrusionOk="0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4AC8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19;p14">
              <a:extLst>
                <a:ext uri="{FF2B5EF4-FFF2-40B4-BE49-F238E27FC236}">
                  <a16:creationId xmlns:a16="http://schemas.microsoft.com/office/drawing/2014/main" id="{9FAF29AE-C29C-041E-1FA1-46CD8033C76E}"/>
                </a:ext>
              </a:extLst>
            </p:cNvPr>
            <p:cNvSpPr txBox="1"/>
            <p:nvPr/>
          </p:nvSpPr>
          <p:spPr>
            <a:xfrm>
              <a:off x="9908560" y="4382634"/>
              <a:ext cx="3001182" cy="646290"/>
            </a:xfrm>
            <a:prstGeom prst="rect">
              <a:avLst/>
            </a:pr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ko-KR" altLang="en-US" sz="2400" b="1" dirty="0">
                  <a:solidFill>
                    <a:srgbClr val="3B3838"/>
                  </a:solidFill>
                  <a:latin typeface="Malgun Gothic"/>
                  <a:ea typeface="Malgun Gothic"/>
                  <a:sym typeface="Malgun Gothic"/>
                </a:rPr>
                <a:t>필요성</a:t>
              </a:r>
              <a:endParaRPr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E654FA3-F737-4607-BABC-73FAD806C718}"/>
              </a:ext>
            </a:extLst>
          </p:cNvPr>
          <p:cNvGrpSpPr/>
          <p:nvPr/>
        </p:nvGrpSpPr>
        <p:grpSpPr>
          <a:xfrm>
            <a:off x="3547534" y="5577629"/>
            <a:ext cx="3059470" cy="2300722"/>
            <a:chOff x="6836506" y="5513406"/>
            <a:chExt cx="3059470" cy="230072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26A6675-94FF-B30F-F4A5-2E6A1FE04579}"/>
                </a:ext>
              </a:extLst>
            </p:cNvPr>
            <p:cNvGrpSpPr/>
            <p:nvPr/>
          </p:nvGrpSpPr>
          <p:grpSpPr>
            <a:xfrm>
              <a:off x="6836506" y="5513406"/>
              <a:ext cx="2595107" cy="471101"/>
              <a:chOff x="3581400" y="4224541"/>
              <a:chExt cx="2595107" cy="471101"/>
            </a:xfrm>
          </p:grpSpPr>
          <p:sp>
            <p:nvSpPr>
              <p:cNvPr id="18" name="Google Shape;106;p14">
                <a:extLst>
                  <a:ext uri="{FF2B5EF4-FFF2-40B4-BE49-F238E27FC236}">
                    <a16:creationId xmlns:a16="http://schemas.microsoft.com/office/drawing/2014/main" id="{728FF3D7-AC12-9CBB-8B86-EA8B913B528B}"/>
                  </a:ext>
                </a:extLst>
              </p:cNvPr>
              <p:cNvSpPr txBox="1"/>
              <p:nvPr/>
            </p:nvSpPr>
            <p:spPr>
              <a:xfrm>
                <a:off x="4442207" y="4295573"/>
                <a:ext cx="1734300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2000" b="1" dirty="0">
                    <a:solidFill>
                      <a:srgbClr val="3A383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What</a:t>
                </a:r>
                <a:endParaRPr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Google Shape;115;p14">
                <a:extLst>
                  <a:ext uri="{FF2B5EF4-FFF2-40B4-BE49-F238E27FC236}">
                    <a16:creationId xmlns:a16="http://schemas.microsoft.com/office/drawing/2014/main" id="{B554F871-EE64-ED4D-7D9B-DDEE8A01A4CE}"/>
                  </a:ext>
                </a:extLst>
              </p:cNvPr>
              <p:cNvSpPr/>
              <p:nvPr/>
            </p:nvSpPr>
            <p:spPr>
              <a:xfrm>
                <a:off x="3581400" y="4224541"/>
                <a:ext cx="797039" cy="442723"/>
              </a:xfrm>
              <a:custGeom>
                <a:avLst/>
                <a:gdLst/>
                <a:ahLst/>
                <a:cxnLst/>
                <a:rect l="l" t="t" r="r" b="b"/>
                <a:pathLst>
                  <a:path w="3145074" h="1746961" extrusionOk="0">
                    <a:moveTo>
                      <a:pt x="1906329" y="0"/>
                    </a:moveTo>
                    <a:cubicBezTo>
                      <a:pt x="2220485" y="0"/>
                      <a:pt x="2482593" y="222839"/>
                      <a:pt x="2543211" y="519074"/>
                    </a:cubicBezTo>
                    <a:lnTo>
                      <a:pt x="2550041" y="586822"/>
                    </a:lnTo>
                    <a:lnTo>
                      <a:pt x="2626000" y="594480"/>
                    </a:lnTo>
                    <a:cubicBezTo>
                      <a:pt x="2922235" y="655098"/>
                      <a:pt x="3145074" y="917206"/>
                      <a:pt x="3145074" y="1231362"/>
                    </a:cubicBezTo>
                    <a:cubicBezTo>
                      <a:pt x="3145074" y="1410880"/>
                      <a:pt x="3072310" y="1573402"/>
                      <a:pt x="2954667" y="1691045"/>
                    </a:cubicBezTo>
                    <a:lnTo>
                      <a:pt x="2886897" y="1746961"/>
                    </a:lnTo>
                    <a:lnTo>
                      <a:pt x="328154" y="1746961"/>
                    </a:lnTo>
                    <a:lnTo>
                      <a:pt x="311080" y="1741661"/>
                    </a:lnTo>
                    <a:cubicBezTo>
                      <a:pt x="128272" y="1664339"/>
                      <a:pt x="0" y="1483324"/>
                      <a:pt x="0" y="1272350"/>
                    </a:cubicBezTo>
                    <a:cubicBezTo>
                      <a:pt x="0" y="1026213"/>
                      <a:pt x="174592" y="820855"/>
                      <a:pt x="406688" y="773361"/>
                    </a:cubicBezTo>
                    <a:lnTo>
                      <a:pt x="471248" y="766853"/>
                    </a:lnTo>
                    <a:lnTo>
                      <a:pt x="478693" y="742871"/>
                    </a:lnTo>
                    <a:cubicBezTo>
                      <a:pt x="572719" y="520569"/>
                      <a:pt x="792840" y="364586"/>
                      <a:pt x="1049392" y="364586"/>
                    </a:cubicBezTo>
                    <a:cubicBezTo>
                      <a:pt x="1134910" y="364586"/>
                      <a:pt x="1216379" y="381918"/>
                      <a:pt x="1290480" y="413260"/>
                    </a:cubicBezTo>
                    <a:lnTo>
                      <a:pt x="1300590" y="418747"/>
                    </a:lnTo>
                    <a:lnTo>
                      <a:pt x="1307327" y="397046"/>
                    </a:lnTo>
                    <a:cubicBezTo>
                      <a:pt x="1406016" y="163719"/>
                      <a:pt x="1637053" y="0"/>
                      <a:pt x="1906329" y="0"/>
                    </a:cubicBezTo>
                    <a:close/>
                  </a:path>
                </a:pathLst>
              </a:custGeom>
              <a:solidFill>
                <a:srgbClr val="4AC8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4</a:t>
                </a:r>
                <a:endParaRPr sz="18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" name="Google Shape;121;p14">
              <a:extLst>
                <a:ext uri="{FF2B5EF4-FFF2-40B4-BE49-F238E27FC236}">
                  <a16:creationId xmlns:a16="http://schemas.microsoft.com/office/drawing/2014/main" id="{2F5EF0E1-6357-1BCC-CD64-80E0D4D69E35}"/>
                </a:ext>
              </a:extLst>
            </p:cNvPr>
            <p:cNvSpPr txBox="1"/>
            <p:nvPr/>
          </p:nvSpPr>
          <p:spPr>
            <a:xfrm>
              <a:off x="7205266" y="6059842"/>
              <a:ext cx="2690710" cy="1754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indent="-323850">
                <a:lnSpc>
                  <a:spcPct val="150000"/>
                </a:lnSpc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ko-KR" alt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해결 방안 제시</a:t>
              </a:r>
              <a:endParaRPr lang="en-US" altLang="ko-KR" sz="2400" b="1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en-US" altLang="ko-KR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Actor </a:t>
              </a:r>
              <a:r>
                <a:rPr lang="ko-KR" alt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정의</a:t>
              </a:r>
              <a:endParaRPr lang="en-US" altLang="ko-KR" sz="2400" b="1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en-US" altLang="ko-KR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Use Case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BD8FFA5-8B5E-F5F7-59D0-AC6838ED2F08}"/>
              </a:ext>
            </a:extLst>
          </p:cNvPr>
          <p:cNvSpPr txBox="1"/>
          <p:nvPr/>
        </p:nvSpPr>
        <p:spPr>
          <a:xfrm>
            <a:off x="2133600" y="313564"/>
            <a:ext cx="27446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– Unity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FAB12D9-7133-C3BD-37F9-697D97A6B805}"/>
              </a:ext>
            </a:extLst>
          </p:cNvPr>
          <p:cNvGrpSpPr/>
          <p:nvPr/>
        </p:nvGrpSpPr>
        <p:grpSpPr>
          <a:xfrm>
            <a:off x="1294257" y="1891225"/>
            <a:ext cx="7848600" cy="6821395"/>
            <a:chOff x="1294257" y="1524458"/>
            <a:chExt cx="7848600" cy="68213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850E80-FE4C-C580-3DA9-DC2BF51A6A94}"/>
                </a:ext>
              </a:extLst>
            </p:cNvPr>
            <p:cNvSpPr txBox="1"/>
            <p:nvPr/>
          </p:nvSpPr>
          <p:spPr>
            <a:xfrm>
              <a:off x="1294257" y="7761078"/>
              <a:ext cx="7848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&lt;Organ room&gt;</a:t>
              </a:r>
              <a:endPara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C28E140-71A9-3866-D654-751D5F804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33600" y="1524458"/>
              <a:ext cx="6035097" cy="6029498"/>
            </a:xfrm>
            <a:prstGeom prst="rect">
              <a:avLst/>
            </a:prstGeom>
          </p:spPr>
        </p:pic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FE99EC44-73CC-047F-A030-FDCDD4B5786C}"/>
              </a:ext>
            </a:extLst>
          </p:cNvPr>
          <p:cNvSpPr/>
          <p:nvPr/>
        </p:nvSpPr>
        <p:spPr>
          <a:xfrm>
            <a:off x="6324600" y="2781300"/>
            <a:ext cx="2057400" cy="1981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CCB7B8-127D-5C0C-DA3D-94B894A2EE01}"/>
              </a:ext>
            </a:extLst>
          </p:cNvPr>
          <p:cNvSpPr txBox="1"/>
          <p:nvPr/>
        </p:nvSpPr>
        <p:spPr>
          <a:xfrm>
            <a:off x="8168697" y="4217459"/>
            <a:ext cx="1844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CT - Image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7FA0837-F8F3-9DBC-2CA9-9E764981B893}"/>
              </a:ext>
            </a:extLst>
          </p:cNvPr>
          <p:cNvGrpSpPr/>
          <p:nvPr/>
        </p:nvGrpSpPr>
        <p:grpSpPr>
          <a:xfrm>
            <a:off x="10164289" y="1891225"/>
            <a:ext cx="7848600" cy="6796937"/>
            <a:chOff x="10164289" y="1891225"/>
            <a:chExt cx="7848600" cy="679693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FFD4937-393E-2BFF-30F7-E25179BBE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75039" y="1891225"/>
              <a:ext cx="6027101" cy="602949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069822-C315-0F88-8D73-C403B0716215}"/>
                </a:ext>
              </a:extLst>
            </p:cNvPr>
            <p:cNvSpPr txBox="1"/>
            <p:nvPr/>
          </p:nvSpPr>
          <p:spPr>
            <a:xfrm>
              <a:off x="10164289" y="8103387"/>
              <a:ext cx="7848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&lt;Organ room&gt;</a:t>
              </a:r>
              <a:endPara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764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19806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C79FE4C-059C-A81A-D99E-465B21DCD3A4}"/>
              </a:ext>
            </a:extLst>
          </p:cNvPr>
          <p:cNvSpPr txBox="1"/>
          <p:nvPr/>
        </p:nvSpPr>
        <p:spPr>
          <a:xfrm>
            <a:off x="2133600" y="313564"/>
            <a:ext cx="27446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– 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98479A-B7AF-3744-CA69-5DFF5CDF7EFF}"/>
              </a:ext>
            </a:extLst>
          </p:cNvPr>
          <p:cNvSpPr txBox="1"/>
          <p:nvPr/>
        </p:nvSpPr>
        <p:spPr>
          <a:xfrm>
            <a:off x="3810000" y="7751152"/>
            <a:ext cx="11012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&lt;Hand Cam&gt;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4F2B8EA-D632-A78B-F584-5F2E2699A2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251"/>
          <a:stretch/>
        </p:blipFill>
        <p:spPr>
          <a:xfrm>
            <a:off x="6125308" y="1552740"/>
            <a:ext cx="6035097" cy="60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99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19806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C79FE4C-059C-A81A-D99E-465B21DCD3A4}"/>
              </a:ext>
            </a:extLst>
          </p:cNvPr>
          <p:cNvSpPr txBox="1"/>
          <p:nvPr/>
        </p:nvSpPr>
        <p:spPr>
          <a:xfrm>
            <a:off x="2133600" y="313564"/>
            <a:ext cx="339868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시연 영상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KakaoTalk_20231210_231844899">
            <a:hlinkClick r:id="" action="ppaction://media"/>
            <a:extLst>
              <a:ext uri="{FF2B5EF4-FFF2-40B4-BE49-F238E27FC236}">
                <a16:creationId xmlns:a16="http://schemas.microsoft.com/office/drawing/2014/main" id="{2255525B-801B-C75F-442E-B72CC71F58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598914" y="171385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3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06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When</a:t>
            </a:r>
            <a:endParaRPr lang="ko-KR" alt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간트차트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 현황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382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grpSp>
        <p:nvGrpSpPr>
          <p:cNvPr id="2" name="그룹 1012">
            <a:extLst>
              <a:ext uri="{FF2B5EF4-FFF2-40B4-BE49-F238E27FC236}">
                <a16:creationId xmlns:a16="http://schemas.microsoft.com/office/drawing/2014/main" id="{357578AF-A0EB-19A8-3A5D-E243031514A5}"/>
              </a:ext>
            </a:extLst>
          </p:cNvPr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8F06FBB4-406F-D73F-65FE-90071603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B7ACCF-F06E-B3A3-F65E-C935CDF8D57D}"/>
              </a:ext>
            </a:extLst>
          </p:cNvPr>
          <p:cNvSpPr txBox="1"/>
          <p:nvPr/>
        </p:nvSpPr>
        <p:spPr>
          <a:xfrm>
            <a:off x="2133600" y="313564"/>
            <a:ext cx="38395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 및 일정 현황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964AE2-4372-BE16-0B92-6916E705E976}"/>
              </a:ext>
            </a:extLst>
          </p:cNvPr>
          <p:cNvSpPr txBox="1"/>
          <p:nvPr/>
        </p:nvSpPr>
        <p:spPr>
          <a:xfrm>
            <a:off x="7672851" y="1156807"/>
            <a:ext cx="4327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3EC3D7-429C-AE76-6E96-14C602C070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3598" y="2006903"/>
            <a:ext cx="3845689" cy="723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98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grpSp>
        <p:nvGrpSpPr>
          <p:cNvPr id="2" name="그룹 1012">
            <a:extLst>
              <a:ext uri="{FF2B5EF4-FFF2-40B4-BE49-F238E27FC236}">
                <a16:creationId xmlns:a16="http://schemas.microsoft.com/office/drawing/2014/main" id="{6FE0ADF0-2FA5-F3FA-C49F-BA65CD5F09D5}"/>
              </a:ext>
            </a:extLst>
          </p:cNvPr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FF9CB6C1-A836-D38C-9E11-6AE25E462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B42013-3730-82F5-0C1D-2B74ACD6452E}"/>
              </a:ext>
            </a:extLst>
          </p:cNvPr>
          <p:cNvSpPr txBox="1"/>
          <p:nvPr/>
        </p:nvSpPr>
        <p:spPr>
          <a:xfrm>
            <a:off x="2133600" y="313564"/>
            <a:ext cx="38395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 및 일정 현황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74F3E-60F0-2F94-3B1F-8721DB2A369C}"/>
              </a:ext>
            </a:extLst>
          </p:cNvPr>
          <p:cNvSpPr txBox="1"/>
          <p:nvPr/>
        </p:nvSpPr>
        <p:spPr>
          <a:xfrm>
            <a:off x="7528547" y="1317336"/>
            <a:ext cx="432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완료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E2902E6-421F-F41E-336C-6E1E5714ADEE}"/>
              </a:ext>
            </a:extLst>
          </p:cNvPr>
          <p:cNvGrpSpPr/>
          <p:nvPr/>
        </p:nvGrpSpPr>
        <p:grpSpPr>
          <a:xfrm>
            <a:off x="4904668" y="2130577"/>
            <a:ext cx="9580491" cy="6333714"/>
            <a:chOff x="4648199" y="2314986"/>
            <a:chExt cx="9580491" cy="6333714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021B04B5-4F02-12EE-3355-18E8CF285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8200" y="2314986"/>
              <a:ext cx="9580490" cy="3704365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EF0D40C0-22E5-72C1-DE1C-6626323C6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48199" y="6033121"/>
              <a:ext cx="9574945" cy="2615579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592970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grpSp>
        <p:nvGrpSpPr>
          <p:cNvPr id="2" name="그룹 1012">
            <a:extLst>
              <a:ext uri="{FF2B5EF4-FFF2-40B4-BE49-F238E27FC236}">
                <a16:creationId xmlns:a16="http://schemas.microsoft.com/office/drawing/2014/main" id="{AAAA703E-486C-57B0-1E34-E78685547639}"/>
              </a:ext>
            </a:extLst>
          </p:cNvPr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BBDCFDAB-C813-DECD-D495-2FFE41C39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CDD4A67-F8A4-E23A-DD4D-DF91D3FB1C6C}"/>
              </a:ext>
            </a:extLst>
          </p:cNvPr>
          <p:cNvSpPr txBox="1"/>
          <p:nvPr/>
        </p:nvSpPr>
        <p:spPr>
          <a:xfrm>
            <a:off x="2133600" y="313564"/>
            <a:ext cx="174759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363A4-32FB-BDD0-2686-C5E4FC0D02EB}"/>
              </a:ext>
            </a:extLst>
          </p:cNvPr>
          <p:cNvSpPr txBox="1"/>
          <p:nvPr/>
        </p:nvSpPr>
        <p:spPr>
          <a:xfrm>
            <a:off x="1594646" y="1943100"/>
            <a:ext cx="142549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[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약업신문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]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신세포암 진단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신기술로 생존율 증가 가능성 톡톡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(yakup.com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hlinkClick r:id="rId7"/>
            </a:endParaRP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Corelinesoft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 | Medical AI solutions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hlinkClick r:id="rId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hlinkClick r:id="rId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9"/>
              </a:rPr>
              <a:t>http://chunchu.yonsei.ac.kr/news/articleView.html?idxno=23956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카데바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아직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갈길이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멀다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291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C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17212" y="0"/>
            <a:ext cx="12268503" cy="10304762"/>
            <a:chOff x="6017212" y="0"/>
            <a:chExt cx="12268503" cy="103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7212" y="0"/>
              <a:ext cx="12268503" cy="103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4098633"/>
            <a:ext cx="18285714" cy="4437358"/>
            <a:chOff x="0" y="4098633"/>
            <a:chExt cx="18285714" cy="443735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4098633"/>
              <a:ext cx="9147151" cy="4437358"/>
              <a:chOff x="0" y="4098633"/>
              <a:chExt cx="9147151" cy="44373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409863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138563" y="4098633"/>
              <a:ext cx="9147151" cy="4437358"/>
              <a:chOff x="9138563" y="4098633"/>
              <a:chExt cx="9147151" cy="443735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138563" y="409863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19048" y="5152381"/>
            <a:ext cx="18323810" cy="5152381"/>
            <a:chOff x="-19048" y="5152381"/>
            <a:chExt cx="18323810" cy="51523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5152381"/>
              <a:ext cx="18323810" cy="51523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7230" y="2155987"/>
            <a:ext cx="3789384" cy="7367822"/>
            <a:chOff x="1397230" y="2155987"/>
            <a:chExt cx="3789384" cy="73678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7230" y="2155987"/>
              <a:ext cx="3789384" cy="736782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01754" y="1084638"/>
            <a:ext cx="12121587" cy="764194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304800" y="9523810"/>
            <a:ext cx="18973800" cy="780952"/>
            <a:chOff x="0" y="9523810"/>
            <a:chExt cx="18285714" cy="78095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9523810"/>
              <a:ext cx="18285714" cy="7809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66093" y="3581597"/>
            <a:ext cx="2623566" cy="5970784"/>
            <a:chOff x="13966093" y="3581597"/>
            <a:chExt cx="2623566" cy="597078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66093" y="3581597"/>
              <a:ext cx="2623566" cy="59707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56679" y="7386649"/>
            <a:ext cx="5372356" cy="590655"/>
            <a:chOff x="6456679" y="7386649"/>
            <a:chExt cx="5372356" cy="59065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56679" y="7386649"/>
              <a:ext cx="5372356" cy="59065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92289" y="6146582"/>
            <a:ext cx="6309038" cy="26478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01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 로고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조직구성도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44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4899726" y="-3047619"/>
            <a:ext cx="10313253" cy="16380952"/>
            <a:chOff x="4938612" y="-3033850"/>
            <a:chExt cx="10313253" cy="16380952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4938612" y="-3033850"/>
              <a:ext cx="10313253" cy="1638095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D25D04F7-F52A-70A3-799E-81211F76C468}"/>
              </a:ext>
            </a:extLst>
          </p:cNvPr>
          <p:cNvSpPr txBox="1"/>
          <p:nvPr/>
        </p:nvSpPr>
        <p:spPr>
          <a:xfrm>
            <a:off x="160487" y="932894"/>
            <a:ext cx="15592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endParaRPr lang="en-US" altLang="ko-KR" sz="3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8F37F-E172-5829-CCDA-3ECDB06340D4}"/>
              </a:ext>
            </a:extLst>
          </p:cNvPr>
          <p:cNvSpPr txBox="1"/>
          <p:nvPr/>
        </p:nvSpPr>
        <p:spPr>
          <a:xfrm>
            <a:off x="2133600" y="313564"/>
            <a:ext cx="181812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C1B41F-D704-714C-01CC-76750D779E96}"/>
              </a:ext>
            </a:extLst>
          </p:cNvPr>
          <p:cNvSpPr txBox="1"/>
          <p:nvPr/>
        </p:nvSpPr>
        <p:spPr>
          <a:xfrm>
            <a:off x="3364384" y="6229687"/>
            <a:ext cx="9906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BMX</a:t>
            </a:r>
            <a:r>
              <a:rPr lang="en-US" altLang="ko-KR" sz="3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3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:Body Morphology </a:t>
            </a:r>
            <a:r>
              <a:rPr lang="en-US" altLang="ko-KR" sz="3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eXplore</a:t>
            </a:r>
            <a:r>
              <a:rPr lang="en-US" altLang="ko-KR" sz="3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5" name="그림 4" descr="상징, 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E756F296-FBBF-7FFD-A117-422B5EA2B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356" y="2101443"/>
            <a:ext cx="3421677" cy="42370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9EA929-983F-848F-C074-0D855D36602E}"/>
              </a:ext>
            </a:extLst>
          </p:cNvPr>
          <p:cNvSpPr txBox="1"/>
          <p:nvPr/>
        </p:nvSpPr>
        <p:spPr>
          <a:xfrm>
            <a:off x="3500121" y="8788771"/>
            <a:ext cx="16388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인체를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모델로 만들고 연구하는 회사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41553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C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4899726" y="-3047619"/>
            <a:ext cx="10313253" cy="16380952"/>
            <a:chOff x="4938612" y="-3033850"/>
            <a:chExt cx="10313253" cy="16380952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4938612" y="-3033850"/>
              <a:ext cx="10313253" cy="1638095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D25D04F7-F52A-70A3-799E-81211F76C468}"/>
              </a:ext>
            </a:extLst>
          </p:cNvPr>
          <p:cNvSpPr txBox="1"/>
          <p:nvPr/>
        </p:nvSpPr>
        <p:spPr>
          <a:xfrm>
            <a:off x="160487" y="932894"/>
            <a:ext cx="15592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endParaRPr lang="en-US" altLang="ko-KR" sz="3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8F37F-E172-5829-CCDA-3ECDB06340D4}"/>
              </a:ext>
            </a:extLst>
          </p:cNvPr>
          <p:cNvSpPr txBox="1"/>
          <p:nvPr/>
        </p:nvSpPr>
        <p:spPr>
          <a:xfrm>
            <a:off x="2133600" y="313564"/>
            <a:ext cx="266290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조직 구성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3CE1DC-5CD1-1936-7016-37547665F9E2}"/>
              </a:ext>
            </a:extLst>
          </p:cNvPr>
          <p:cNvSpPr txBox="1"/>
          <p:nvPr/>
        </p:nvSpPr>
        <p:spPr>
          <a:xfrm>
            <a:off x="2177074" y="1121575"/>
            <a:ext cx="67383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PM, CM, QA, ENG1,2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명으로 구성</a:t>
            </a:r>
          </a:p>
          <a:p>
            <a:pPr lvl="0">
              <a:defRPr/>
            </a:pP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D0BEB2-F014-7C34-81B3-71DD43003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408" y="2751252"/>
            <a:ext cx="14158994" cy="52900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02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Problem</a:t>
            </a:r>
            <a:endParaRPr lang="ko-KR" alt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 식별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773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05E18DB1-9F1C-5173-437C-6A7E6F27E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42"/>
          <a:stretch/>
        </p:blipFill>
        <p:spPr bwMode="auto">
          <a:xfrm>
            <a:off x="1600200" y="1948001"/>
            <a:ext cx="9142241" cy="638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14B45A0-FEF6-918F-77DD-C6A47EF42D44}"/>
              </a:ext>
            </a:extLst>
          </p:cNvPr>
          <p:cNvSpPr/>
          <p:nvPr/>
        </p:nvSpPr>
        <p:spPr>
          <a:xfrm>
            <a:off x="2705424" y="4838700"/>
            <a:ext cx="2095176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4D22B5-ADA9-3F2D-011F-324D23D63308}"/>
              </a:ext>
            </a:extLst>
          </p:cNvPr>
          <p:cNvSpPr/>
          <p:nvPr/>
        </p:nvSpPr>
        <p:spPr>
          <a:xfrm>
            <a:off x="7334062" y="4838700"/>
            <a:ext cx="3105338" cy="1371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49ED8-C439-FB7E-47CF-359C90347966}"/>
              </a:ext>
            </a:extLst>
          </p:cNvPr>
          <p:cNvSpPr txBox="1"/>
          <p:nvPr/>
        </p:nvSpPr>
        <p:spPr>
          <a:xfrm>
            <a:off x="2133600" y="313564"/>
            <a:ext cx="39227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Problem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문제식별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B30986-53CB-3640-26FC-FAD3A8F37E5D}"/>
              </a:ext>
            </a:extLst>
          </p:cNvPr>
          <p:cNvSpPr txBox="1"/>
          <p:nvPr/>
        </p:nvSpPr>
        <p:spPr>
          <a:xfrm>
            <a:off x="10972801" y="3257724"/>
            <a:ext cx="718217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사망원인 중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위를 차지하는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암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년대부터 해마다 늘어나는 추세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사회에서 빈번히 나타나는 질병이나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사망률이 높음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∴ </a:t>
            </a:r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암에 대한 연구 필요성 증가</a:t>
            </a:r>
            <a:r>
              <a:rPr lang="en-US" altLang="ko-KR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1670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6349ED8-C439-FB7E-47CF-359C90347966}"/>
              </a:ext>
            </a:extLst>
          </p:cNvPr>
          <p:cNvSpPr txBox="1"/>
          <p:nvPr/>
        </p:nvSpPr>
        <p:spPr>
          <a:xfrm>
            <a:off x="2133600" y="313564"/>
            <a:ext cx="39227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Problem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문제식별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7757D3-EAEE-9464-539F-4B46D80FE733}"/>
              </a:ext>
            </a:extLst>
          </p:cNvPr>
          <p:cNvGrpSpPr/>
          <p:nvPr/>
        </p:nvGrpSpPr>
        <p:grpSpPr>
          <a:xfrm>
            <a:off x="4094970" y="1317336"/>
            <a:ext cx="11049000" cy="7902201"/>
            <a:chOff x="4343400" y="1333500"/>
            <a:chExt cx="10162592" cy="727000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5DC8D3C-CB62-0060-6078-4B9D73735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86873" y="1333500"/>
              <a:ext cx="8825326" cy="1922116"/>
            </a:xfrm>
            <a:prstGeom prst="rect">
              <a:avLst/>
            </a:prstGeom>
          </p:spPr>
        </p:pic>
        <p:pic>
          <p:nvPicPr>
            <p:cNvPr id="6" name="Picture 2" descr="리포트+] 해부용 시신 앞에서 '찰칵'…과태료 50만 원이 전부?">
              <a:extLst>
                <a:ext uri="{FF2B5EF4-FFF2-40B4-BE49-F238E27FC236}">
                  <a16:creationId xmlns:a16="http://schemas.microsoft.com/office/drawing/2014/main" id="{CCEC4445-87F3-5DE6-9395-E03C37F703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3409574"/>
              <a:ext cx="10162592" cy="5193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25484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418" y="-3396281"/>
              <a:ext cx="10314000" cy="17105067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ADE4A15-45DE-94A9-70F5-E5C581C671AF}"/>
              </a:ext>
            </a:extLst>
          </p:cNvPr>
          <p:cNvSpPr txBox="1"/>
          <p:nvPr/>
        </p:nvSpPr>
        <p:spPr>
          <a:xfrm>
            <a:off x="2133600" y="313564"/>
            <a:ext cx="39227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Problem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문제식별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011">
            <a:extLst>
              <a:ext uri="{FF2B5EF4-FFF2-40B4-BE49-F238E27FC236}">
                <a16:creationId xmlns:a16="http://schemas.microsoft.com/office/drawing/2014/main" id="{9617E3D1-781B-45AD-1B5B-7C2BF2EDC29F}"/>
              </a:ext>
            </a:extLst>
          </p:cNvPr>
          <p:cNvGrpSpPr/>
          <p:nvPr/>
        </p:nvGrpSpPr>
        <p:grpSpPr>
          <a:xfrm>
            <a:off x="10328746" y="2250863"/>
            <a:ext cx="6810814" cy="3197436"/>
            <a:chOff x="10158620" y="3625038"/>
            <a:chExt cx="6278241" cy="2413920"/>
          </a:xfrm>
        </p:grpSpPr>
        <p:pic>
          <p:nvPicPr>
            <p:cNvPr id="4" name="Object 47">
              <a:extLst>
                <a:ext uri="{FF2B5EF4-FFF2-40B4-BE49-F238E27FC236}">
                  <a16:creationId xmlns:a16="http://schemas.microsoft.com/office/drawing/2014/main" id="{75BA0E0B-8530-9203-E9E1-A0F6D7F83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58620" y="3625038"/>
              <a:ext cx="6278241" cy="2413920"/>
            </a:xfrm>
            <a:prstGeom prst="rect">
              <a:avLst/>
            </a:prstGeom>
          </p:spPr>
        </p:pic>
      </p:grpSp>
      <p:grpSp>
        <p:nvGrpSpPr>
          <p:cNvPr id="5" name="그룹 1012">
            <a:extLst>
              <a:ext uri="{FF2B5EF4-FFF2-40B4-BE49-F238E27FC236}">
                <a16:creationId xmlns:a16="http://schemas.microsoft.com/office/drawing/2014/main" id="{BA7FDA0C-B755-C876-4DAF-84CA0AD712DE}"/>
              </a:ext>
            </a:extLst>
          </p:cNvPr>
          <p:cNvGrpSpPr/>
          <p:nvPr/>
        </p:nvGrpSpPr>
        <p:grpSpPr>
          <a:xfrm>
            <a:off x="10328746" y="5646309"/>
            <a:ext cx="6810814" cy="2926190"/>
            <a:chOff x="10158620" y="7020484"/>
            <a:chExt cx="6278241" cy="2413920"/>
          </a:xfrm>
        </p:grpSpPr>
        <p:pic>
          <p:nvPicPr>
            <p:cNvPr id="6" name="Object 50">
              <a:extLst>
                <a:ext uri="{FF2B5EF4-FFF2-40B4-BE49-F238E27FC236}">
                  <a16:creationId xmlns:a16="http://schemas.microsoft.com/office/drawing/2014/main" id="{45B9C69C-63BC-239E-CFCC-8CFA38D4E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58620" y="7020484"/>
              <a:ext cx="6278241" cy="2413920"/>
            </a:xfrm>
            <a:prstGeom prst="rect">
              <a:avLst/>
            </a:prstGeom>
          </p:spPr>
        </p:pic>
      </p:grpSp>
      <p:grpSp>
        <p:nvGrpSpPr>
          <p:cNvPr id="7" name="그룹 1013">
            <a:extLst>
              <a:ext uri="{FF2B5EF4-FFF2-40B4-BE49-F238E27FC236}">
                <a16:creationId xmlns:a16="http://schemas.microsoft.com/office/drawing/2014/main" id="{D8C62F9C-C070-686D-8C14-87B11DB031E3}"/>
              </a:ext>
            </a:extLst>
          </p:cNvPr>
          <p:cNvGrpSpPr/>
          <p:nvPr/>
        </p:nvGrpSpPr>
        <p:grpSpPr>
          <a:xfrm>
            <a:off x="2333186" y="2250862"/>
            <a:ext cx="6810814" cy="3197437"/>
            <a:chOff x="1630488" y="3625038"/>
            <a:chExt cx="6278241" cy="2413920"/>
          </a:xfrm>
        </p:grpSpPr>
        <p:pic>
          <p:nvPicPr>
            <p:cNvPr id="10" name="Object 53">
              <a:extLst>
                <a:ext uri="{FF2B5EF4-FFF2-40B4-BE49-F238E27FC236}">
                  <a16:creationId xmlns:a16="http://schemas.microsoft.com/office/drawing/2014/main" id="{2868E0F1-6F0B-02E6-BEEF-6F85167E3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0488" y="3625038"/>
              <a:ext cx="6278241" cy="2413920"/>
            </a:xfrm>
            <a:prstGeom prst="rect">
              <a:avLst/>
            </a:prstGeom>
          </p:spPr>
        </p:pic>
      </p:grpSp>
      <p:grpSp>
        <p:nvGrpSpPr>
          <p:cNvPr id="13" name="그룹 1014">
            <a:extLst>
              <a:ext uri="{FF2B5EF4-FFF2-40B4-BE49-F238E27FC236}">
                <a16:creationId xmlns:a16="http://schemas.microsoft.com/office/drawing/2014/main" id="{E7AA6A5A-D98D-E300-935E-30C19750D492}"/>
              </a:ext>
            </a:extLst>
          </p:cNvPr>
          <p:cNvGrpSpPr/>
          <p:nvPr/>
        </p:nvGrpSpPr>
        <p:grpSpPr>
          <a:xfrm>
            <a:off x="2333186" y="5646308"/>
            <a:ext cx="6810814" cy="2926191"/>
            <a:chOff x="1630488" y="7020484"/>
            <a:chExt cx="6278241" cy="2413920"/>
          </a:xfrm>
        </p:grpSpPr>
        <p:pic>
          <p:nvPicPr>
            <p:cNvPr id="14" name="Object 56">
              <a:extLst>
                <a:ext uri="{FF2B5EF4-FFF2-40B4-BE49-F238E27FC236}">
                  <a16:creationId xmlns:a16="http://schemas.microsoft.com/office/drawing/2014/main" id="{4A25544C-9AB6-816D-A511-D8657A20A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0488" y="7020484"/>
              <a:ext cx="6278241" cy="2413920"/>
            </a:xfrm>
            <a:prstGeom prst="rect">
              <a:avLst/>
            </a:prstGeom>
          </p:spPr>
        </p:pic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7555B501-047A-CA08-B1D9-32042D98E1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52135" y="2899742"/>
            <a:ext cx="3674141" cy="206670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20432CF-C3B3-B0DA-1C88-67E280C129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69605" y="2560972"/>
            <a:ext cx="2408686" cy="266116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DF5D075-3DFF-DBA4-65B6-CBC091740638}"/>
              </a:ext>
            </a:extLst>
          </p:cNvPr>
          <p:cNvSpPr txBox="1"/>
          <p:nvPr/>
        </p:nvSpPr>
        <p:spPr>
          <a:xfrm>
            <a:off x="4899521" y="3533720"/>
            <a:ext cx="4431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카데바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해부 실습의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윤리적 문제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42CF96-AF95-B6B9-8EE6-D23CFD6FBBFB}"/>
              </a:ext>
            </a:extLst>
          </p:cNvPr>
          <p:cNvSpPr txBox="1"/>
          <p:nvPr/>
        </p:nvSpPr>
        <p:spPr>
          <a:xfrm>
            <a:off x="13628808" y="3456040"/>
            <a:ext cx="3991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시간적</a:t>
            </a:r>
            <a:r>
              <a:rPr lang="en-US" altLang="ko-KR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공간적</a:t>
            </a:r>
            <a:endParaRPr lang="en-US" altLang="ko-KR" sz="28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제약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073F1C-4F0E-D4B3-0FB2-7A22FE346951}"/>
              </a:ext>
            </a:extLst>
          </p:cNvPr>
          <p:cNvSpPr txBox="1"/>
          <p:nvPr/>
        </p:nvSpPr>
        <p:spPr>
          <a:xfrm>
            <a:off x="5181600" y="6662416"/>
            <a:ext cx="3991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카데바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특유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약품 처리의 거부감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DC94726-E816-730F-3B79-209ACE4046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9605" y="5829300"/>
            <a:ext cx="2611995" cy="262034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AE82B5F-FAB8-6216-465B-1E616D728162}"/>
              </a:ext>
            </a:extLst>
          </p:cNvPr>
          <p:cNvSpPr txBox="1"/>
          <p:nvPr/>
        </p:nvSpPr>
        <p:spPr>
          <a:xfrm>
            <a:off x="12504337" y="6662416"/>
            <a:ext cx="60276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케이스의 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질병 확인 어려움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무작위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A8F3F14B-BF0C-4BB8-5002-2AE933FEEF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81677" y="5929965"/>
            <a:ext cx="3215056" cy="211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2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A6ACB53A2E06749B899148C7A7D2CE7" ma:contentTypeVersion="13" ma:contentTypeDescription="새 문서를 만듭니다." ma:contentTypeScope="" ma:versionID="9ce0d2dd7dd479005796637bee4dd902">
  <xsd:schema xmlns:xsd="http://www.w3.org/2001/XMLSchema" xmlns:xs="http://www.w3.org/2001/XMLSchema" xmlns:p="http://schemas.microsoft.com/office/2006/metadata/properties" xmlns:ns2="22705379-3a79-4721-8039-e37845870519" xmlns:ns3="cd4c1131-4566-4492-bc83-9883a41b4b09" targetNamespace="http://schemas.microsoft.com/office/2006/metadata/properties" ma:root="true" ma:fieldsID="9189a08937f6f1c31850094e07544552" ns2:_="" ns3:_="">
    <xsd:import namespace="22705379-3a79-4721-8039-e37845870519"/>
    <xsd:import namespace="cd4c1131-4566-4492-bc83-9883a41b4b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05379-3a79-4721-8039-e37845870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37443d77-d801-4529-9017-a9c50f29e4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19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4c1131-4566-4492-bc83-9883a41b4b0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98e3e1b-6dca-4ed1-b220-3bd8c060267d}" ma:internalName="TaxCatchAll" ma:showField="CatchAllData" ma:web="cd4c1131-4566-4492-bc83-9883a41b4b0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2705379-3a79-4721-8039-e37845870519">
      <Terms xmlns="http://schemas.microsoft.com/office/infopath/2007/PartnerControls"/>
    </lcf76f155ced4ddcb4097134ff3c332f>
    <TaxCatchAll xmlns="cd4c1131-4566-4492-bc83-9883a41b4b0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D94776-F9E6-4E2B-81E9-C3D9D058EF31}"/>
</file>

<file path=customXml/itemProps2.xml><?xml version="1.0" encoding="utf-8"?>
<ds:datastoreItem xmlns:ds="http://schemas.openxmlformats.org/officeDocument/2006/customXml" ds:itemID="{EEFABD07-F98E-4491-9AD4-EAA221B69A8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19A1545-6B93-4C54-B1FC-9BC8EC2E39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497</Words>
  <Application>Microsoft Office PowerPoint</Application>
  <PresentationFormat>사용자 지정</PresentationFormat>
  <Paragraphs>150</Paragraphs>
  <Slides>27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Arial</vt:lpstr>
      <vt:lpstr>Wingdings</vt:lpstr>
      <vt:lpstr>Calibri</vt:lpstr>
      <vt:lpstr>맑은 고딕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[학부생]박세훈</cp:lastModifiedBy>
  <cp:revision>27</cp:revision>
  <dcterms:created xsi:type="dcterms:W3CDTF">2023-10-12T14:51:43Z</dcterms:created>
  <dcterms:modified xsi:type="dcterms:W3CDTF">2023-12-10T16:58:40Z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0x010100C57D114BC7AC05429CF8F17D0960B968</vt:lpwstr>
  </property>
</Properties>
</file>